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96" r:id="rId3"/>
    <p:sldId id="297" r:id="rId4"/>
    <p:sldId id="298" r:id="rId6"/>
    <p:sldId id="271" r:id="rId7"/>
    <p:sldId id="300" r:id="rId8"/>
    <p:sldId id="284" r:id="rId9"/>
    <p:sldId id="295" r:id="rId10"/>
    <p:sldId id="299" r:id="rId11"/>
    <p:sldId id="259" r:id="rId12"/>
    <p:sldId id="277" r:id="rId13"/>
    <p:sldId id="301" r:id="rId14"/>
    <p:sldId id="279" r:id="rId15"/>
    <p:sldId id="282" r:id="rId16"/>
    <p:sldId id="281" r:id="rId17"/>
    <p:sldId id="283" r:id="rId18"/>
    <p:sldId id="258" r:id="rId19"/>
    <p:sldId id="302" r:id="rId20"/>
    <p:sldId id="306" r:id="rId21"/>
    <p:sldId id="307" r:id="rId22"/>
    <p:sldId id="308" r:id="rId23"/>
    <p:sldId id="309" r:id="rId24"/>
    <p:sldId id="310" r:id="rId25"/>
  </p:sldIdLst>
  <p:sldSz cx="9144000" cy="6858000" type="screen4x3"/>
  <p:notesSz cx="6858000" cy="9144000"/>
  <p:defaultTextStyle>
    <a:defPPr>
      <a:defRPr lang="ru-RU"/>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1B6F"/>
    <a:srgbClr val="36E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897"/>
    <p:restoredTop sz="94660"/>
  </p:normalViewPr>
  <p:slideViewPr>
    <p:cSldViewPr showGuides="1">
      <p:cViewPr>
        <p:scale>
          <a:sx n="75" d="100"/>
          <a:sy n="75" d="100"/>
        </p:scale>
        <p:origin x="-1290" y="-78"/>
      </p:cViewPr>
      <p:guideLst>
        <p:guide orient="horz" pos="2107"/>
        <p:guide pos="292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solidFill>
              <a:effectLst/>
              <a:uLnTx/>
              <a:uFillTx/>
              <a:latin typeface="+mn-lt"/>
              <a:ea typeface="+mn-ea"/>
              <a:cs typeface="+mn-cs"/>
            </a:endParaRPr>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756906D-1D3A-4E85-A4C1-3C7D49033754}" type="datetimeFigureOut">
              <a:rPr kumimoji="0" lang="ru-RU" sz="1200" b="0" i="0" u="none" strike="noStrike" kern="1200" cap="none" spc="0" normalizeH="0" baseline="0" noProof="0">
                <a:ln>
                  <a:noFill/>
                </a:ln>
                <a:solidFill>
                  <a:schemeClr val="tx1"/>
                </a:solidFill>
                <a:effectLst/>
                <a:uLnTx/>
                <a:uFillTx/>
                <a:latin typeface="+mn-lt"/>
                <a:ea typeface="+mn-ea"/>
                <a:cs typeface="+mn-cs"/>
              </a:rPr>
            </a:fld>
            <a:endParaRPr kumimoji="0" lang="ru-RU" sz="1200" b="0" i="0" u="none" strike="noStrike" kern="1200" cap="none" spc="0" normalizeH="0" baseline="0" noProof="0">
              <a:ln>
                <a:noFill/>
              </a:ln>
              <a:solidFill>
                <a:schemeClr val="tx1"/>
              </a:solidFill>
              <a:effectLst/>
              <a:uLnTx/>
              <a:uFillTx/>
              <a:latin typeface="+mn-lt"/>
              <a:ea typeface="+mn-ea"/>
              <a:cs typeface="+mn-cs"/>
            </a:endParaRPr>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ru-RU" sz="1200" b="0" i="0" u="none" strike="noStrike" kern="1200" cap="none" spc="0" normalizeH="0" baseline="0" noProof="0">
              <a:ln>
                <a:noFill/>
              </a:ln>
              <a:solidFill>
                <a:schemeClr val="tx1"/>
              </a:solidFill>
              <a:effectLst/>
              <a:uLnTx/>
              <a:uFillTx/>
              <a:latin typeface="+mn-lt"/>
              <a:ea typeface="+mn-ea"/>
              <a:cs typeface="+mn-cs"/>
            </a:endParaRPr>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Образец текста</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Второй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Третий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Четвертый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Пятый уровень</a:t>
            </a:r>
            <a:endParaRPr kumimoji="0" lang="ru-RU" sz="1200" b="0" i="0" u="none" strike="noStrike" kern="1200" cap="none" spc="0" normalizeH="0" baseline="0" noProof="0">
              <a:ln>
                <a:noFill/>
              </a:ln>
              <a:solidFill>
                <a:schemeClr val="tx1"/>
              </a:solidFill>
              <a:effectLst/>
              <a:uLnTx/>
              <a:uFillTx/>
              <a:latin typeface="+mn-lt"/>
              <a:ea typeface="+mn-ea"/>
              <a:cs typeface="+mn-cs"/>
            </a:endParaRP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solidFill>
              <a:effectLst/>
              <a:uLnTx/>
              <a:uFillTx/>
              <a:latin typeface="+mn-lt"/>
              <a:ea typeface="+mn-ea"/>
              <a:cs typeface="+mn-cs"/>
            </a:endParaRPr>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eaLnBrk="1" hangingPunct="1">
              <a:buNone/>
            </a:pPr>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Образ слайда 1"/>
          <p:cNvSpPr>
            <a:spLocks noGrp="1" noRot="1" noChangeAspect="1" noTextEdit="1"/>
          </p:cNvSpPr>
          <p:nvPr>
            <p:ph type="sldImg"/>
          </p:nvPr>
        </p:nvSpPr>
        <p:spPr>
          <a:ln>
            <a:solidFill>
              <a:srgbClr val="000000">
                <a:alpha val="100000"/>
              </a:srgbClr>
            </a:solidFill>
            <a:miter lim="800000"/>
          </a:ln>
        </p:spPr>
      </p:sp>
      <p:sp>
        <p:nvSpPr>
          <p:cNvPr id="25603" name="Заметки 2"/>
          <p:cNvSpPr>
            <a:spLocks noGrp="1"/>
          </p:cNvSpPr>
          <p:nvPr>
            <p:ph type="body" idx="1"/>
          </p:nvPr>
        </p:nvSpPr>
        <p:spPr>
          <a:noFill/>
          <a:ln>
            <a:noFill/>
          </a:ln>
        </p:spPr>
        <p:txBody>
          <a:bodyPr wrap="square" lIns="91440" tIns="45720" rIns="91440" bIns="45720" anchor="t" anchorCtr="0"/>
          <a:p>
            <a:pPr lvl="0" eaLnBrk="1" hangingPunct="1"/>
            <a:endParaRPr dirty="0"/>
          </a:p>
        </p:txBody>
      </p:sp>
      <p:sp>
        <p:nvSpPr>
          <p:cNvPr id="4" name="Номер слайда 3"/>
          <p:cNvSpPr txBox="1">
            <a:spLocks noGrp="1"/>
          </p:cNvSpPr>
          <p:nvPr>
            <p:ph type="sldNum" sz="quarter"/>
          </p:nvPr>
        </p:nvSpPr>
        <p:spPr>
          <a:noFill/>
        </p:spPr>
        <p:txBody>
          <a:bodyPr lIns="91440" tIns="45720" rIns="91440" bIns="45720" rtlCol="0" anchor="b"/>
          <a:p>
            <a:pPr lvl="0" algn="r" eaLnBrk="1" hangingPunct="1">
              <a:buNone/>
            </a:pPr>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Образ слайда 1"/>
          <p:cNvSpPr>
            <a:spLocks noGrp="1" noRot="1" noChangeAspect="1" noTextEdit="1"/>
          </p:cNvSpPr>
          <p:nvPr>
            <p:ph type="sldImg"/>
          </p:nvPr>
        </p:nvSpPr>
        <p:spPr>
          <a:ln>
            <a:solidFill>
              <a:srgbClr val="000000">
                <a:alpha val="100000"/>
              </a:srgbClr>
            </a:solidFill>
            <a:miter lim="800000"/>
          </a:ln>
        </p:spPr>
      </p:sp>
      <p:sp>
        <p:nvSpPr>
          <p:cNvPr id="3481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6868"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Образ слайда 1"/>
          <p:cNvSpPr>
            <a:spLocks noGrp="1" noRot="1" noChangeAspect="1" noTextEdit="1"/>
          </p:cNvSpPr>
          <p:nvPr>
            <p:ph type="sldImg"/>
          </p:nvPr>
        </p:nvSpPr>
        <p:spPr>
          <a:ln>
            <a:solidFill>
              <a:srgbClr val="000000">
                <a:alpha val="100000"/>
              </a:srgbClr>
            </a:solidFill>
            <a:miter lim="800000"/>
          </a:ln>
        </p:spPr>
      </p:sp>
      <p:sp>
        <p:nvSpPr>
          <p:cNvPr id="3584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7892"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Образ слайда 1"/>
          <p:cNvSpPr>
            <a:spLocks noGrp="1" noRot="1" noChangeAspect="1" noTextEdit="1"/>
          </p:cNvSpPr>
          <p:nvPr>
            <p:ph type="sldImg"/>
          </p:nvPr>
        </p:nvSpPr>
        <p:spPr>
          <a:ln>
            <a:solidFill>
              <a:srgbClr val="000000">
                <a:alpha val="100000"/>
              </a:srgbClr>
            </a:solidFill>
            <a:miter lim="800000"/>
          </a:ln>
        </p:spPr>
      </p:sp>
      <p:sp>
        <p:nvSpPr>
          <p:cNvPr id="3686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8916"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Образ слайда 1"/>
          <p:cNvSpPr>
            <a:spLocks noGrp="1" noRot="1" noChangeAspect="1" noTextEdit="1"/>
          </p:cNvSpPr>
          <p:nvPr>
            <p:ph type="sldImg"/>
          </p:nvPr>
        </p:nvSpPr>
        <p:spPr>
          <a:ln>
            <a:solidFill>
              <a:srgbClr val="000000">
                <a:alpha val="100000"/>
              </a:srgbClr>
            </a:solidFill>
            <a:miter lim="800000"/>
          </a:ln>
        </p:spPr>
      </p:sp>
      <p:sp>
        <p:nvSpPr>
          <p:cNvPr id="3789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9940"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Образ слайда 1"/>
          <p:cNvSpPr>
            <a:spLocks noGrp="1" noRot="1" noChangeAspect="1" noTextEdit="1"/>
          </p:cNvSpPr>
          <p:nvPr>
            <p:ph type="sldImg"/>
          </p:nvPr>
        </p:nvSpPr>
        <p:spPr>
          <a:xfrm>
            <a:off x="1554163" y="1058863"/>
            <a:ext cx="3811587" cy="2857500"/>
          </a:xfrm>
          <a:ln>
            <a:solidFill>
              <a:srgbClr val="000000">
                <a:alpha val="100000"/>
              </a:srgbClr>
            </a:solidFill>
            <a:miter lim="800000"/>
          </a:ln>
        </p:spPr>
      </p:sp>
      <p:sp>
        <p:nvSpPr>
          <p:cNvPr id="3" name="Заметки 2"/>
          <p:cNvSpPr>
            <a:spLocks noGrp="1"/>
          </p:cNvSpPr>
          <p:nvPr>
            <p:ph type="body" idx="1"/>
          </p:nvPr>
        </p:nvSpPr>
        <p:spPr/>
        <p:txBody>
          <a:bodyPr lIns="91440" tIns="45720" rIns="91440" bIns="45720" rtlCol="0"/>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x-none"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48132"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buNone/>
            </a:pPr>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Образ слайда 1"/>
          <p:cNvSpPr>
            <a:spLocks noGrp="1" noRot="1" noChangeAspect="1" noTextEdit="1"/>
          </p:cNvSpPr>
          <p:nvPr>
            <p:ph type="sldImg"/>
          </p:nvPr>
        </p:nvSpPr>
        <p:spPr>
          <a:ln>
            <a:solidFill>
              <a:srgbClr val="000000">
                <a:alpha val="100000"/>
              </a:srgbClr>
            </a:solidFill>
            <a:miter lim="800000"/>
          </a:ln>
        </p:spPr>
      </p:sp>
      <p:sp>
        <p:nvSpPr>
          <p:cNvPr id="26627" name="Заметки 2"/>
          <p:cNvSpPr>
            <a:spLocks noGrp="1"/>
          </p:cNvSpPr>
          <p:nvPr>
            <p:ph type="body" idx="1"/>
          </p:nvPr>
        </p:nvSpPr>
        <p:spPr>
          <a:noFill/>
          <a:ln>
            <a:noFill/>
          </a:ln>
        </p:spPr>
        <p:txBody>
          <a:bodyPr wrap="square" lIns="91440" tIns="45720" rIns="91440" bIns="45720" anchor="t" anchorCtr="0"/>
          <a:p>
            <a:pPr lvl="0" eaLnBrk="1" hangingPunct="1"/>
            <a:endParaRPr dirty="0"/>
          </a:p>
        </p:txBody>
      </p:sp>
      <p:sp>
        <p:nvSpPr>
          <p:cNvPr id="4" name="Номер слайда 3"/>
          <p:cNvSpPr txBox="1">
            <a:spLocks noGrp="1"/>
          </p:cNvSpPr>
          <p:nvPr>
            <p:ph type="sldNum" sz="quarter"/>
          </p:nvPr>
        </p:nvSpPr>
        <p:spPr>
          <a:noFill/>
        </p:spPr>
        <p:txBody>
          <a:bodyPr lIns="91440" tIns="45720" rIns="91440" bIns="45720" rtlCol="0" anchor="b"/>
          <a:p>
            <a:pPr lvl="0" algn="r" eaLnBrk="1" hangingPunct="1">
              <a:buNone/>
            </a:pPr>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Образ слайда 1"/>
          <p:cNvSpPr>
            <a:spLocks noGrp="1" noRot="1" noChangeAspect="1" noTextEdit="1"/>
          </p:cNvSpPr>
          <p:nvPr>
            <p:ph type="sldImg"/>
          </p:nvPr>
        </p:nvSpPr>
        <p:spPr>
          <a:ln>
            <a:solidFill>
              <a:srgbClr val="000000">
                <a:alpha val="100000"/>
              </a:srgbClr>
            </a:solidFill>
            <a:miter lim="800000"/>
          </a:ln>
        </p:spPr>
      </p:sp>
      <p:sp>
        <p:nvSpPr>
          <p:cNvPr id="2765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0724"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Образ слайда 1"/>
          <p:cNvSpPr>
            <a:spLocks noGrp="1" noRot="1" noChangeAspect="1" noTextEdit="1"/>
          </p:cNvSpPr>
          <p:nvPr>
            <p:ph type="sldImg"/>
          </p:nvPr>
        </p:nvSpPr>
        <p:spPr>
          <a:ln>
            <a:solidFill>
              <a:srgbClr val="000000">
                <a:alpha val="100000"/>
              </a:srgbClr>
            </a:solidFill>
            <a:miter lim="800000"/>
          </a:ln>
        </p:spPr>
      </p:sp>
      <p:sp>
        <p:nvSpPr>
          <p:cNvPr id="2867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sz="1400" dirty="0">
              <a:latin typeface="Times New Roman" panose="02020603050405020304" pitchFamily="18" charset="0"/>
              <a:ea typeface="Times New Roman" panose="02020603050405020304" pitchFamily="18" charset="0"/>
            </a:endParaRPr>
          </a:p>
        </p:txBody>
      </p:sp>
      <p:sp>
        <p:nvSpPr>
          <p:cNvPr id="32772"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Образ слайда 1"/>
          <p:cNvSpPr>
            <a:spLocks noGrp="1" noRot="1" noChangeAspect="1" noTextEdit="1"/>
          </p:cNvSpPr>
          <p:nvPr>
            <p:ph type="sldImg"/>
          </p:nvPr>
        </p:nvSpPr>
        <p:spPr>
          <a:ln>
            <a:solidFill>
              <a:srgbClr val="000000">
                <a:alpha val="100000"/>
              </a:srgbClr>
            </a:solidFill>
            <a:miter lim="800000"/>
          </a:ln>
        </p:spPr>
      </p:sp>
      <p:sp>
        <p:nvSpPr>
          <p:cNvPr id="2969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1748"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Образ слайда 1"/>
          <p:cNvSpPr>
            <a:spLocks noGrp="1" noRot="1" noChangeAspect="1" noTextEdit="1"/>
          </p:cNvSpPr>
          <p:nvPr>
            <p:ph type="sldImg"/>
          </p:nvPr>
        </p:nvSpPr>
        <p:spPr>
          <a:ln>
            <a:solidFill>
              <a:srgbClr val="000000">
                <a:alpha val="100000"/>
              </a:srgbClr>
            </a:solidFill>
            <a:miter lim="800000"/>
          </a:ln>
        </p:spPr>
      </p:sp>
      <p:sp>
        <p:nvSpPr>
          <p:cNvPr id="3072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sz="1400" dirty="0">
              <a:latin typeface="Times New Roman" panose="02020603050405020304" pitchFamily="18" charset="0"/>
              <a:ea typeface="Times New Roman" panose="02020603050405020304" pitchFamily="18" charset="0"/>
            </a:endParaRPr>
          </a:p>
        </p:txBody>
      </p:sp>
      <p:sp>
        <p:nvSpPr>
          <p:cNvPr id="33796"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Образ слайда 1"/>
          <p:cNvSpPr>
            <a:spLocks noGrp="1" noRot="1" noChangeAspect="1" noTextEdit="1"/>
          </p:cNvSpPr>
          <p:nvPr>
            <p:ph type="sldImg"/>
          </p:nvPr>
        </p:nvSpPr>
        <p:spPr>
          <a:ln>
            <a:solidFill>
              <a:srgbClr val="000000">
                <a:alpha val="100000"/>
              </a:srgbClr>
            </a:solidFill>
            <a:miter lim="800000"/>
          </a:ln>
        </p:spPr>
      </p:sp>
      <p:sp>
        <p:nvSpPr>
          <p:cNvPr id="3174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40964"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Образ слайда 1"/>
          <p:cNvSpPr>
            <a:spLocks noGrp="1" noRot="1" noChangeAspect="1" noTextEdit="1"/>
          </p:cNvSpPr>
          <p:nvPr>
            <p:ph type="sldImg"/>
          </p:nvPr>
        </p:nvSpPr>
        <p:spPr>
          <a:ln>
            <a:solidFill>
              <a:srgbClr val="000000">
                <a:alpha val="100000"/>
              </a:srgbClr>
            </a:solidFill>
            <a:miter lim="800000"/>
          </a:ln>
        </p:spPr>
      </p:sp>
      <p:sp>
        <p:nvSpPr>
          <p:cNvPr id="3277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dirty="0"/>
          </a:p>
        </p:txBody>
      </p:sp>
      <p:sp>
        <p:nvSpPr>
          <p:cNvPr id="34820" name="Номер слайда 3"/>
          <p:cNvSpPr txBox="1">
            <a:spLocks noGrp="1"/>
          </p:cNvSpPr>
          <p:nvPr>
            <p:ph type="sldNum" sz="quarter"/>
          </p:nvPr>
        </p:nvSpPr>
        <p:spPr bwMode="auto">
          <a:noFill/>
          <a:ln>
            <a:noFill/>
            <a:miter lim="800000"/>
          </a:ln>
        </p:spPr>
        <p:txBody>
          <a:bodyPr wrap="square" lIns="91440" tIns="45720" rIns="91440" bIns="45720" numCol="1" rtlCol="0" anchor="b" anchorCtr="0" compatLnSpc="1"/>
          <a:p>
            <a:pPr lvl="0" algn="r" eaLnBrk="1" hangingPunct="1"/>
            <a:fld id="{9A0DB2DC-4C9A-4742-B13C-FB6460FD3503}" type="slidenum">
              <a:rPr lang="ru-RU" sz="1200" dirty="0">
                <a:latin typeface="Calibri" panose="020F0502020204030204" pitchFamily="34" charset="0"/>
              </a:rPr>
            </a:fld>
            <a:endParaRPr lang="ru-RU"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Образ слайда 1"/>
          <p:cNvSpPr>
            <a:spLocks noGrp="1" noRot="1" noChangeAspect="1" noTextEdit="1"/>
          </p:cNvSpPr>
          <p:nvPr>
            <p:ph type="sldImg"/>
          </p:nvPr>
        </p:nvSpPr>
        <p:spPr>
          <a:ln>
            <a:solidFill>
              <a:srgbClr val="000000">
                <a:alpha val="100000"/>
              </a:srgbClr>
            </a:solidFill>
            <a:miter lim="800000"/>
          </a:ln>
        </p:spPr>
      </p:sp>
      <p:sp>
        <p:nvSpPr>
          <p:cNvPr id="33795" name="Заметки 2"/>
          <p:cNvSpPr>
            <a:spLocks noGrp="1"/>
          </p:cNvSpPr>
          <p:nvPr>
            <p:ph type="body" idx="1"/>
          </p:nvPr>
        </p:nvSpPr>
        <p:spPr>
          <a:xfrm>
            <a:off x="995363" y="3211513"/>
            <a:ext cx="8326437" cy="3041650"/>
          </a:xfrm>
          <a:noFill/>
          <a:ln>
            <a:noFill/>
          </a:ln>
        </p:spPr>
        <p:txBody>
          <a:bodyPr wrap="square" lIns="91440" tIns="45720" rIns="91440" bIns="45720" anchor="t" anchorCtr="0"/>
          <a:p>
            <a:pPr lvl="0">
              <a:spcBef>
                <a:spcPct val="0"/>
              </a:spcBef>
            </a:pPr>
            <a:endParaRPr lang="ru-RU" altLang="ru-RU" dirty="0">
              <a:latin typeface="Times New Roman" panose="02020603050405020304" pitchFamily="18" charset="0"/>
              <a:ea typeface="Times New Roman" panose="02020603050405020304" pitchFamily="18" charset="0"/>
            </a:endParaRPr>
          </a:p>
        </p:txBody>
      </p:sp>
      <p:sp>
        <p:nvSpPr>
          <p:cNvPr id="43012" name="Номер слайда 3"/>
          <p:cNvSpPr txBox="1">
            <a:spLocks noGrp="1" noChangeArrowheads="1"/>
          </p:cNvSpPr>
          <p:nvPr>
            <p:ph type="sldNum" sz="quarter"/>
          </p:nvPr>
        </p:nvSpPr>
        <p:spPr bwMode="auto">
          <a:noFill/>
          <a:ln>
            <a:noFill/>
            <a:miter lim="800000"/>
          </a:ln>
        </p:spPr>
        <p:txBody>
          <a:bodyPr wrap="square" lIns="91440" tIns="45720" rIns="91440" bIns="45720" numCol="1" rtlCol="0" anchor="b" anchorCtr="0" compatLnSpc="1"/>
          <a:p>
            <a:pPr lvl="0" algn="r" eaLnBrk="1" hangingPunct="1">
              <a:buNone/>
            </a:pPr>
            <a:fld id="{9A0DB2DC-4C9A-4742-B13C-FB6460FD3503}" type="slidenum">
              <a:rPr lang="ru-RU" altLang="ru-RU" sz="1200" dirty="0">
                <a:latin typeface="Calibri" panose="020F0502020204030204" pitchFamily="34" charset="0"/>
              </a:rPr>
            </a:fld>
            <a:endParaRPr lang="ru-RU" altLang="ru-RU"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endParaRPr lang="ru-RU"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endParaRPr lang="ru-RU" smtClean="0"/>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ru-RU" sz="3200" b="0" i="0" u="none" strike="noStrike" kern="1200" cap="none" spc="0" normalizeH="0" baseline="0" noProof="0">
              <a:ln>
                <a:noFill/>
              </a:ln>
              <a:solidFill>
                <a:schemeClr val="tx1"/>
              </a:solidFill>
              <a:effectLst/>
              <a:uLnTx/>
              <a:uFillTx/>
              <a:latin typeface="+mn-lt"/>
              <a:ea typeface="+mn-ea"/>
              <a:cs typeface="+mn-cs"/>
            </a:endParaRP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endParaRPr lang="ru-RU"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ru-RU" dirty="0"/>
            </a:fld>
            <a:endParaRPr lang="ru-RU"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Заголовок 1"/>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dirty="0"/>
              <a:t>Образец заголовка</a:t>
            </a:r>
            <a:endParaRPr lang="en-US" altLang="zh-CN" dirty="0"/>
          </a:p>
        </p:txBody>
      </p:sp>
      <p:sp>
        <p:nvSpPr>
          <p:cNvPr id="1027" name="Текст 2"/>
          <p:cNvSpPr>
            <a:spLocks noGrp="1"/>
          </p:cNvSpPr>
          <p:nvPr>
            <p:ph type="body" idx="1"/>
          </p:nvPr>
        </p:nvSpPr>
        <p:spPr>
          <a:xfrm>
            <a:off x="457200" y="1600200"/>
            <a:ext cx="8229600" cy="4525963"/>
          </a:xfrm>
          <a:prstGeom prst="rect">
            <a:avLst/>
          </a:prstGeom>
          <a:noFill/>
          <a:ln w="9525">
            <a:noFill/>
          </a:ln>
        </p:spPr>
        <p:txBody>
          <a:bodyPr/>
          <a:p>
            <a:pPr lvl="0"/>
            <a:r>
              <a:rPr lang="en-US" altLang="zh-CN" dirty="0"/>
              <a:t>Образец текста</a:t>
            </a:r>
            <a:endParaRPr lang="en-US" altLang="zh-CN" dirty="0"/>
          </a:p>
          <a:p>
            <a:pPr lvl="1"/>
            <a:r>
              <a:rPr lang="en-US" altLang="zh-CN" dirty="0"/>
              <a:t>Второй уровень</a:t>
            </a:r>
            <a:endParaRPr lang="en-US" altLang="zh-CN" dirty="0"/>
          </a:p>
          <a:p>
            <a:pPr lvl="2"/>
            <a:r>
              <a:rPr lang="en-US" altLang="zh-CN" dirty="0"/>
              <a:t>Третий уровень</a:t>
            </a:r>
            <a:endParaRPr lang="en-US" altLang="zh-CN" dirty="0"/>
          </a:p>
          <a:p>
            <a:pPr lvl="3"/>
            <a:r>
              <a:rPr lang="en-US" altLang="zh-CN" dirty="0"/>
              <a:t>Четвертый уровень</a:t>
            </a:r>
            <a:endParaRPr lang="en-US" altLang="zh-CN" dirty="0"/>
          </a:p>
          <a:p>
            <a:pPr lvl="4"/>
            <a:r>
              <a:rPr lang="en-US" altLang="zh-CN" dirty="0"/>
              <a:t>Пятый уровень</a:t>
            </a:r>
            <a:endParaRPr lang="en-US" altLang="zh-CN"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31BAF38-B268-48EB-8924-67A36AFE5D5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ru-RU" dirty="0"/>
            </a:fld>
            <a:endParaRPr lang="ru-RU"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png"/><Relationship Id="rId17" Type="http://schemas.openxmlformats.org/officeDocument/2006/relationships/notesSlide" Target="../notesSlides/notesSlide10.xml"/><Relationship Id="rId16" Type="http://schemas.openxmlformats.org/officeDocument/2006/relationships/slideLayout" Target="../slideLayouts/slideLayout7.xml"/><Relationship Id="rId15" Type="http://schemas.openxmlformats.org/officeDocument/2006/relationships/image" Target="../media/image17.png"/><Relationship Id="rId14" Type="http://schemas.openxmlformats.org/officeDocument/2006/relationships/image" Target="../media/image44.png"/><Relationship Id="rId13" Type="http://schemas.openxmlformats.org/officeDocument/2006/relationships/image" Target="../media/image43.png"/><Relationship Id="rId12" Type="http://schemas.openxmlformats.org/officeDocument/2006/relationships/image" Target="../media/image42.jpeg"/><Relationship Id="rId11" Type="http://schemas.openxmlformats.org/officeDocument/2006/relationships/image" Target="../media/image41.jpeg"/><Relationship Id="rId10" Type="http://schemas.openxmlformats.org/officeDocument/2006/relationships/image" Target="../media/image40.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17.png"/><Relationship Id="rId6" Type="http://schemas.openxmlformats.org/officeDocument/2006/relationships/image" Target="../media/image49.png"/><Relationship Id="rId5" Type="http://schemas.openxmlformats.org/officeDocument/2006/relationships/image" Target="../media/image32.png"/><Relationship Id="rId4" Type="http://schemas.openxmlformats.org/officeDocument/2006/relationships/image" Target="../media/image48.jpeg"/><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17.png"/><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image" Target="../media/image68.jpe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76.jpeg"/><Relationship Id="rId7" Type="http://schemas.openxmlformats.org/officeDocument/2006/relationships/image" Target="../media/image75.jpeg"/><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70.jpeg"/><Relationship Id="rId13" Type="http://schemas.openxmlformats.org/officeDocument/2006/relationships/slideLayout" Target="../slideLayouts/slideLayout1.xml"/><Relationship Id="rId12" Type="http://schemas.openxmlformats.org/officeDocument/2006/relationships/image" Target="../media/image79.jpeg"/><Relationship Id="rId11" Type="http://schemas.openxmlformats.org/officeDocument/2006/relationships/image" Target="../media/image78.jpeg"/><Relationship Id="rId10" Type="http://schemas.openxmlformats.org/officeDocument/2006/relationships/image" Target="../media/image77.jpeg"/><Relationship Id="rId1" Type="http://schemas.openxmlformats.org/officeDocument/2006/relationships/image" Target="../media/image6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81.png"/><Relationship Id="rId1" Type="http://schemas.openxmlformats.org/officeDocument/2006/relationships/image" Target="../media/image80.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jpe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5.jpe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3.jpeg"/><Relationship Id="rId7" Type="http://schemas.openxmlformats.org/officeDocument/2006/relationships/image" Target="../media/image92.jpeg"/><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jpeg"/><Relationship Id="rId14" Type="http://schemas.openxmlformats.org/officeDocument/2006/relationships/slideLayout" Target="../slideLayouts/slideLayout2.xml"/><Relationship Id="rId13" Type="http://schemas.openxmlformats.org/officeDocument/2006/relationships/image" Target="../media/image72.jpeg"/><Relationship Id="rId12" Type="http://schemas.openxmlformats.org/officeDocument/2006/relationships/image" Target="../media/image96.jpeg"/><Relationship Id="rId11" Type="http://schemas.openxmlformats.org/officeDocument/2006/relationships/image" Target="../media/image70.jpeg"/><Relationship Id="rId10" Type="http://schemas.openxmlformats.org/officeDocument/2006/relationships/image" Target="../media/image95.jpeg"/><Relationship Id="rId1" Type="http://schemas.openxmlformats.org/officeDocument/2006/relationships/image" Target="../media/image86.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Прямоугольник 14"/>
          <p:cNvSpPr/>
          <p:nvPr/>
        </p:nvSpPr>
        <p:spPr>
          <a:xfrm>
            <a:off x="0" y="0"/>
            <a:ext cx="4143375" cy="107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6" name="Заголовок 1"/>
          <p:cNvSpPr txBox="1"/>
          <p:nvPr/>
        </p:nvSpPr>
        <p:spPr>
          <a:xfrm>
            <a:off x="-142875" y="3857625"/>
            <a:ext cx="9358313" cy="1470025"/>
          </a:xfrm>
          <a:prstGeom prst="rect">
            <a:avLst/>
          </a:prstGeom>
        </p:spPr>
        <p:txBody>
          <a:bodyPr anchor="ctr"/>
          <a:lstStyle/>
          <a:p>
            <a:pPr marR="0" algn="ctr" defTabSz="914400">
              <a:buClrTx/>
              <a:buSzTx/>
              <a:buFontTx/>
              <a:buNone/>
              <a:defRPr/>
            </a:pPr>
            <a:endParaRPr kumimoji="0" lang="ru-RU" sz="3200" kern="1200" cap="none" spc="0" normalizeH="0" baseline="0" noProof="0" dirty="0">
              <a:ln w="12700" cmpd="sng">
                <a:solidFill>
                  <a:schemeClr val="accent2">
                    <a:lumMod val="75000"/>
                  </a:schemeClr>
                </a:solidFill>
                <a:prstDash val="solid"/>
              </a:ln>
              <a:effectLst>
                <a:outerShdw blurRad="50800" dist="38100" dir="13500000" algn="br" rotWithShape="0">
                  <a:prstClr val="black">
                    <a:alpha val="40000"/>
                  </a:prstClr>
                </a:outerShdw>
              </a:effectLst>
              <a:latin typeface="+mj-lt"/>
              <a:ea typeface="+mj-ea"/>
              <a:cs typeface="+mj-cs"/>
            </a:endParaRPr>
          </a:p>
        </p:txBody>
      </p:sp>
      <p:pic>
        <p:nvPicPr>
          <p:cNvPr id="2052" name="Picture 4" descr="Z:\АлизарчикЛЛ\Roll-up 2017\Логотипы ВГУ\Логотип.png"/>
          <p:cNvPicPr>
            <a:picLocks noChangeAspect="1"/>
          </p:cNvPicPr>
          <p:nvPr/>
        </p:nvPicPr>
        <p:blipFill>
          <a:blip r:embed="rId1"/>
          <a:srcRect t="27779" b="34523"/>
          <a:stretch>
            <a:fillRect/>
          </a:stretch>
        </p:blipFill>
        <p:spPr>
          <a:xfrm>
            <a:off x="0" y="0"/>
            <a:ext cx="3929063" cy="987425"/>
          </a:xfrm>
          <a:prstGeom prst="rect">
            <a:avLst/>
          </a:prstGeom>
          <a:noFill/>
          <a:ln w="9525">
            <a:noFill/>
          </a:ln>
        </p:spPr>
      </p:pic>
      <p:sp>
        <p:nvSpPr>
          <p:cNvPr id="16" name="Трапеция 15"/>
          <p:cNvSpPr/>
          <p:nvPr/>
        </p:nvSpPr>
        <p:spPr>
          <a:xfrm rot="10800000">
            <a:off x="2928938" y="0"/>
            <a:ext cx="6215063" cy="214313"/>
          </a:xfrm>
          <a:prstGeom prst="trapezoid">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Параллелограмм 17"/>
          <p:cNvSpPr/>
          <p:nvPr/>
        </p:nvSpPr>
        <p:spPr>
          <a:xfrm rot="10800000" flipV="1">
            <a:off x="3214688" y="571500"/>
            <a:ext cx="5929313" cy="285750"/>
          </a:xfrm>
          <a:prstGeom prst="parallelogram">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Параллелограмм 16"/>
          <p:cNvSpPr/>
          <p:nvPr/>
        </p:nvSpPr>
        <p:spPr>
          <a:xfrm>
            <a:off x="3929063" y="214313"/>
            <a:ext cx="5214938" cy="357188"/>
          </a:xfrm>
          <a:prstGeom prst="parallelogram">
            <a:avLst/>
          </a:prstGeom>
          <a:solidFill>
            <a:schemeClr val="tx2">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Прямоугольник 18"/>
          <p:cNvSpPr/>
          <p:nvPr/>
        </p:nvSpPr>
        <p:spPr>
          <a:xfrm rot="10800000">
            <a:off x="3429000" y="0"/>
            <a:ext cx="5715000" cy="21431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Прямоугольник 19"/>
          <p:cNvSpPr/>
          <p:nvPr/>
        </p:nvSpPr>
        <p:spPr>
          <a:xfrm rot="10800000" flipV="1">
            <a:off x="4205288" y="571500"/>
            <a:ext cx="4938713" cy="2857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Прямоугольник 11"/>
          <p:cNvSpPr/>
          <p:nvPr/>
        </p:nvSpPr>
        <p:spPr>
          <a:xfrm>
            <a:off x="5000625" y="4714875"/>
            <a:ext cx="3929063" cy="829945"/>
          </a:xfrm>
          <a:prstGeom prst="rect">
            <a:avLst/>
          </a:prstGeom>
        </p:spPr>
        <p:txBody>
          <a:bodyPr>
            <a:spAutoFit/>
          </a:bodyPr>
          <a:p>
            <a:pPr algn="r">
              <a:buNone/>
            </a:pPr>
            <a:r>
              <a:rPr lang="zh-CN" altLang="en-US" sz="2400" b="1" dirty="0">
                <a:effectLst>
                  <a:outerShdw blurRad="38100" dist="38100" dir="2700000">
                    <a:srgbClr val="FFFFFF"/>
                  </a:outerShdw>
                </a:effectLst>
                <a:latin typeface="Cambria" panose="02040503050406030204" pitchFamily="18" charset="0"/>
                <a:cs typeface="Times New Roman" panose="02020603050405020304" pitchFamily="18" charset="0"/>
              </a:rPr>
              <a:t>大学开放日</a:t>
            </a:r>
            <a:endParaRPr lang="en-US" altLang="zh-CN" sz="2400" b="1" dirty="0">
              <a:effectLst>
                <a:outerShdw blurRad="38100" dist="38100" dir="2700000">
                  <a:srgbClr val="FFFFFF"/>
                </a:outerShdw>
              </a:effectLst>
              <a:latin typeface="Cambria" panose="02040503050406030204" pitchFamily="18" charset="0"/>
              <a:cs typeface="Times New Roman" panose="02020603050405020304" pitchFamily="18" charset="0"/>
            </a:endParaRPr>
          </a:p>
          <a:p>
            <a:pPr algn="r">
              <a:buNone/>
            </a:pPr>
            <a:r>
              <a:rPr lang="en-US" altLang="zh-CN" sz="2400" b="1" dirty="0">
                <a:effectLst>
                  <a:outerShdw blurRad="38100" dist="38100" dir="2700000">
                    <a:srgbClr val="FFFFFF"/>
                  </a:outerShdw>
                </a:effectLst>
                <a:latin typeface="Cambria" panose="02040503050406030204" pitchFamily="18" charset="0"/>
                <a:cs typeface="Times New Roman" panose="02020603050405020304" pitchFamily="18" charset="0"/>
              </a:rPr>
              <a:t>22.04.2021</a:t>
            </a:r>
            <a:endParaRPr lang="en-US" altLang="zh-CN" sz="2400" b="1" dirty="0">
              <a:effectLst>
                <a:outerShdw blurRad="38100" dist="38100" dir="2700000">
                  <a:srgbClr val="FFFFFF"/>
                </a:outerShdw>
              </a:effectLst>
              <a:latin typeface="Cambria" panose="02040503050406030204" pitchFamily="18" charset="0"/>
              <a:ea typeface="Times New Roman" panose="02020603050405020304" pitchFamily="18" charset="0"/>
            </a:endParaRPr>
          </a:p>
        </p:txBody>
      </p:sp>
      <p:pic>
        <p:nvPicPr>
          <p:cNvPr id="2059" name="Picture 2" descr="E:\фото на слайдер сайта\IMG_0007+.jpg"/>
          <p:cNvPicPr>
            <a:picLocks noChangeAspect="1"/>
          </p:cNvPicPr>
          <p:nvPr/>
        </p:nvPicPr>
        <p:blipFill>
          <a:blip r:embed="rId2"/>
          <a:stretch>
            <a:fillRect/>
          </a:stretch>
        </p:blipFill>
        <p:spPr>
          <a:xfrm>
            <a:off x="-944562" y="2841625"/>
            <a:ext cx="6308725" cy="2890838"/>
          </a:xfrm>
          <a:prstGeom prst="rect">
            <a:avLst/>
          </a:prstGeom>
          <a:noFill/>
          <a:ln w="9525">
            <a:noFill/>
          </a:ln>
        </p:spPr>
      </p:pic>
      <p:sp>
        <p:nvSpPr>
          <p:cNvPr id="2060" name="Заголовок 2"/>
          <p:cNvSpPr>
            <a:spLocks noGrp="1"/>
          </p:cNvSpPr>
          <p:nvPr>
            <p:ph type="ctrTitle"/>
          </p:nvPr>
        </p:nvSpPr>
        <p:spPr>
          <a:xfrm>
            <a:off x="179388" y="1196975"/>
            <a:ext cx="8964612" cy="2403475"/>
          </a:xfrm>
          <a:ln/>
        </p:spPr>
        <p:txBody>
          <a:bodyPr vert="horz" wrap="square" lIns="91440" tIns="45720" rIns="91440" bIns="45720" anchor="ctr" anchorCtr="0"/>
          <a:p>
            <a:pPr>
              <a:buClrTx/>
              <a:buSzTx/>
              <a:buFontTx/>
            </a:pPr>
            <a:r>
              <a:rPr lang="zh-CN" altLang="en-US" sz="3200" b="1" dirty="0">
                <a:solidFill>
                  <a:schemeClr val="tx2"/>
                </a:solidFill>
                <a:latin typeface="Times New Roman" panose="02020603050405020304" pitchFamily="18" charset="0"/>
                <a:cs typeface="Times New Roman" panose="02020603050405020304" pitchFamily="18" charset="0"/>
              </a:rPr>
              <a:t>维杰布斯克国立马舍洛夫大学的当代发展阶段</a:t>
            </a:r>
            <a:endParaRPr lang="en-US" altLang="zh-CN" sz="3200" b="1" dirty="0">
              <a:solidFill>
                <a:schemeClr val="tx2"/>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Прямоугольник 2"/>
          <p:cNvSpPr/>
          <p:nvPr/>
        </p:nvSpPr>
        <p:spPr>
          <a:xfrm>
            <a:off x="1619250" y="1196975"/>
            <a:ext cx="6697663" cy="784225"/>
          </a:xfrm>
          <a:prstGeom prst="rect">
            <a:avLst/>
          </a:prstGeom>
          <a:noFill/>
          <a:ln w="9525">
            <a:noFill/>
          </a:ln>
        </p:spPr>
        <p:txBody>
          <a:bodyPr>
            <a:spAutoFit/>
          </a:bodyPr>
          <a:p>
            <a:pPr algn="just">
              <a:lnSpc>
                <a:spcPct val="107000"/>
              </a:lnSpc>
              <a:buNone/>
            </a:pPr>
            <a:r>
              <a:rPr lang="en-US" altLang="zh-CN" dirty="0">
                <a:latin typeface="Times New Roman" panose="02020603050405020304" pitchFamily="18" charset="0"/>
                <a:cs typeface="Calibri" panose="020F0502020204030204" pitchFamily="34" charset="0"/>
              </a:rPr>
              <a:t>	</a:t>
            </a:r>
            <a:endParaRPr lang="en-US" altLang="zh-CN" sz="2400" b="1" dirty="0">
              <a:solidFill>
                <a:srgbClr val="C00000"/>
              </a:solidFill>
              <a:latin typeface="Times New Roman" panose="02020603050405020304" pitchFamily="18" charset="0"/>
              <a:cs typeface="Calibri" panose="020F0502020204030204" pitchFamily="34" charset="0"/>
            </a:endParaRPr>
          </a:p>
          <a:p>
            <a:pPr algn="just">
              <a:lnSpc>
                <a:spcPct val="107000"/>
              </a:lnSpc>
              <a:buNone/>
            </a:pPr>
            <a:endParaRPr lang="en-US" altLang="zh-CN" sz="2400" b="1" dirty="0">
              <a:latin typeface="Times New Roman" panose="02020603050405020304" pitchFamily="18" charset="0"/>
              <a:ea typeface="Calibri" panose="020F0502020204030204" pitchFamily="34" charset="0"/>
            </a:endParaRPr>
          </a:p>
        </p:txBody>
      </p:sp>
      <p:sp>
        <p:nvSpPr>
          <p:cNvPr id="13" name="Облачко с текстом: прямоугольное со скругленными углами 12"/>
          <p:cNvSpPr/>
          <p:nvPr/>
        </p:nvSpPr>
        <p:spPr>
          <a:xfrm>
            <a:off x="6964363" y="3187700"/>
            <a:ext cx="1976438" cy="2543175"/>
          </a:xfrm>
          <a:prstGeom prst="wedgeRoundRectCallout">
            <a:avLst>
              <a:gd name="adj1" fmla="val -59479"/>
              <a:gd name="adj2" fmla="val 20230"/>
              <a:gd name="adj3" fmla="val 16667"/>
            </a:avLst>
          </a:prstGeom>
          <a:ln w="38100">
            <a:solidFill>
              <a:srgbClr val="005DA2"/>
            </a:solidFill>
          </a:ln>
        </p:spPr>
        <p:style>
          <a:lnRef idx="2">
            <a:schemeClr val="accent2"/>
          </a:lnRef>
          <a:fillRef idx="1">
            <a:schemeClr val="lt1"/>
          </a:fillRef>
          <a:effectRef idx="0">
            <a:schemeClr val="accent2"/>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85000"/>
              </a:lnSpc>
              <a:buNone/>
            </a:pPr>
            <a:r>
              <a:rPr lang="en-US" altLang="zh-CN" sz="1700" b="1" dirty="0">
                <a:solidFill>
                  <a:srgbClr val="000000"/>
                </a:solidFill>
                <a:latin typeface="Times New Roman" panose="02020603050405020304" pitchFamily="18" charset="0"/>
                <a:cs typeface="Times New Roman" panose="02020603050405020304" pitchFamily="18" charset="0"/>
              </a:rPr>
              <a:t>通过研究肺软体动物的代谢及其调控来监测水生生态系统的方法的开发</a:t>
            </a:r>
            <a:endParaRPr lang="en-US" altLang="zh-CN" sz="1700" b="1" dirty="0">
              <a:solidFill>
                <a:srgbClr val="000000"/>
              </a:solidFill>
              <a:latin typeface="Times New Roman" panose="02020603050405020304" pitchFamily="18" charset="0"/>
              <a:cs typeface="Times New Roman" panose="02020603050405020304" pitchFamily="18" charset="0"/>
            </a:endParaRPr>
          </a:p>
        </p:txBody>
      </p:sp>
      <p:sp>
        <p:nvSpPr>
          <p:cNvPr id="15" name="Облачко с текстом: прямоугольное со скругленными углами 14"/>
          <p:cNvSpPr/>
          <p:nvPr/>
        </p:nvSpPr>
        <p:spPr>
          <a:xfrm>
            <a:off x="7097713" y="1423988"/>
            <a:ext cx="2008188" cy="1268413"/>
          </a:xfrm>
          <a:prstGeom prst="wedgeRoundRectCallout">
            <a:avLst>
              <a:gd name="adj1" fmla="val -60147"/>
              <a:gd name="adj2" fmla="val -19705"/>
              <a:gd name="adj3" fmla="val 16667"/>
            </a:avLst>
          </a:prstGeom>
          <a:ln w="38100">
            <a:solidFill>
              <a:srgbClr val="005DA2"/>
            </a:solidFill>
          </a:ln>
        </p:spPr>
        <p:style>
          <a:lnRef idx="2">
            <a:schemeClr val="accent2"/>
          </a:lnRef>
          <a:fillRef idx="1">
            <a:schemeClr val="lt1"/>
          </a:fillRef>
          <a:effectRef idx="0">
            <a:schemeClr val="accent2"/>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85000"/>
              </a:lnSpc>
              <a:spcAft>
                <a:spcPts val="600"/>
              </a:spcAft>
              <a:buNone/>
            </a:pPr>
            <a:r>
              <a:rPr lang="zh-CN" altLang="en-US" sz="1700" b="1" dirty="0">
                <a:solidFill>
                  <a:srgbClr val="000000"/>
                </a:solidFill>
                <a:latin typeface="Times New Roman" panose="02020603050405020304" pitchFamily="18" charset="0"/>
                <a:cs typeface="Times New Roman" panose="02020603050405020304" pitchFamily="18" charset="0"/>
              </a:rPr>
              <a:t>针对</a:t>
            </a:r>
            <a:r>
              <a:rPr lang="en-US" altLang="zh-CN" sz="1700" b="1" dirty="0">
                <a:solidFill>
                  <a:srgbClr val="000000"/>
                </a:solidFill>
                <a:latin typeface="Times New Roman" panose="02020603050405020304" pitchFamily="18" charset="0"/>
                <a:cs typeface="Times New Roman" panose="02020603050405020304" pitchFamily="18" charset="0"/>
              </a:rPr>
              <a:t>老年人和</a:t>
            </a:r>
            <a:r>
              <a:rPr lang="zh-CN" altLang="en-US" sz="1700" b="1" dirty="0">
                <a:solidFill>
                  <a:srgbClr val="000000"/>
                </a:solidFill>
                <a:latin typeface="Times New Roman" panose="02020603050405020304" pitchFamily="18" charset="0"/>
                <a:cs typeface="Times New Roman" panose="02020603050405020304" pitchFamily="18" charset="0"/>
              </a:rPr>
              <a:t>有需要人群</a:t>
            </a:r>
            <a:r>
              <a:rPr lang="en-US" altLang="zh-CN" sz="1700" b="1" dirty="0">
                <a:solidFill>
                  <a:srgbClr val="000000"/>
                </a:solidFill>
                <a:latin typeface="Times New Roman" panose="02020603050405020304" pitchFamily="18" charset="0"/>
                <a:cs typeface="Times New Roman" panose="02020603050405020304" pitchFamily="18" charset="0"/>
              </a:rPr>
              <a:t>的多功能手杖</a:t>
            </a:r>
            <a:endParaRPr lang="en-US" altLang="zh-CN" sz="1700" b="1" dirty="0">
              <a:solidFill>
                <a:srgbClr val="000000"/>
              </a:solidFill>
              <a:latin typeface="Times New Roman" panose="02020603050405020304" pitchFamily="18" charset="0"/>
              <a:cs typeface="Times New Roman" panose="02020603050405020304" pitchFamily="18" charset="0"/>
            </a:endParaRPr>
          </a:p>
        </p:txBody>
      </p:sp>
      <p:pic>
        <p:nvPicPr>
          <p:cNvPr id="26" name="Рисунок 8"/>
          <p:cNvPicPr>
            <a:picLocks noChangeAspect="1"/>
          </p:cNvPicPr>
          <p:nvPr/>
        </p:nvPicPr>
        <p:blipFill rotWithShape="1">
          <a:blip r:embed="rId1"/>
          <a:srcRect l="21279" t="26477" r="25399" b="38965"/>
          <a:stretch>
            <a:fillRect/>
          </a:stretch>
        </p:blipFill>
        <p:spPr bwMode="auto">
          <a:xfrm>
            <a:off x="2123728" y="3188449"/>
            <a:ext cx="1872208" cy="2537915"/>
          </a:xfrm>
          <a:prstGeom prst="ellipse">
            <a:avLst/>
          </a:prstGeom>
          <a:ln>
            <a:noFill/>
          </a:ln>
          <a:effectLst>
            <a:softEdge rad="112500"/>
          </a:effectLst>
        </p:spPr>
      </p:pic>
      <p:pic>
        <p:nvPicPr>
          <p:cNvPr id="28" name="Рисунок 27"/>
          <p:cNvPicPr>
            <a:picLocks noChangeAspect="1"/>
          </p:cNvPicPr>
          <p:nvPr/>
        </p:nvPicPr>
        <p:blipFill>
          <a:blip r:embed="rId2"/>
          <a:srcRect r="38139"/>
          <a:stretch>
            <a:fillRect/>
          </a:stretch>
        </p:blipFill>
        <p:spPr>
          <a:xfrm rot="2204123">
            <a:off x="2330450" y="1374775"/>
            <a:ext cx="2084388" cy="1812925"/>
          </a:xfrm>
          <a:prstGeom prst="rect">
            <a:avLst/>
          </a:prstGeom>
          <a:noFill/>
          <a:ln w="9525">
            <a:noFill/>
          </a:ln>
        </p:spPr>
      </p:pic>
      <p:sp>
        <p:nvSpPr>
          <p:cNvPr id="11271" name="Rectangle 2"/>
          <p:cNvSpPr txBox="1"/>
          <p:nvPr/>
        </p:nvSpPr>
        <p:spPr>
          <a:xfrm>
            <a:off x="1347788" y="3175"/>
            <a:ext cx="7593012" cy="1252538"/>
          </a:xfrm>
          <a:prstGeom prst="rect">
            <a:avLst/>
          </a:prstGeom>
          <a:noFill/>
          <a:ln w="9525">
            <a:noFill/>
          </a:ln>
        </p:spPr>
        <p:txBody>
          <a:bodyPr anchor="ctr" anchorCtr="0"/>
          <a:p>
            <a:pPr algn="ctr" eaLnBrk="0" hangingPunct="0">
              <a:lnSpc>
                <a:spcPct val="80000"/>
              </a:lnSpc>
              <a:buNone/>
            </a:pPr>
            <a:r>
              <a:rPr lang="en-US" altLang="zh-CN" sz="3600" b="1" dirty="0">
                <a:solidFill>
                  <a:srgbClr val="FF0000"/>
                </a:solidFill>
                <a:latin typeface="Times New Roman" panose="02020603050405020304" pitchFamily="18" charset="0"/>
                <a:cs typeface="Cambria" panose="02040503050406030204" pitchFamily="18" charset="0"/>
              </a:rPr>
              <a:t>45</a:t>
            </a:r>
            <a:r>
              <a:rPr lang="en-US" altLang="zh-CN" sz="3600" b="1" dirty="0">
                <a:solidFill>
                  <a:schemeClr val="tx2"/>
                </a:solidFill>
                <a:latin typeface="Times New Roman" panose="02020603050405020304" pitchFamily="18" charset="0"/>
                <a:cs typeface="Cambria" panose="02040503050406030204" pitchFamily="18" charset="0"/>
              </a:rPr>
              <a:t> 个获得科研资助的研究项目</a:t>
            </a:r>
            <a:endParaRPr lang="en-US" altLang="zh-CN" sz="3600" b="1" dirty="0">
              <a:solidFill>
                <a:schemeClr val="tx2"/>
              </a:solidFill>
              <a:latin typeface="Times New Roman" panose="02020603050405020304" pitchFamily="18" charset="0"/>
              <a:cs typeface="Cambria" panose="02040503050406030204" pitchFamily="18" charset="0"/>
            </a:endParaRPr>
          </a:p>
        </p:txBody>
      </p:sp>
      <p:sp>
        <p:nvSpPr>
          <p:cNvPr id="14" name="Облачко с текстом: прямоугольное со скругленными углами 13"/>
          <p:cNvSpPr/>
          <p:nvPr/>
        </p:nvSpPr>
        <p:spPr>
          <a:xfrm>
            <a:off x="60325" y="1381125"/>
            <a:ext cx="2354263" cy="1062038"/>
          </a:xfrm>
          <a:prstGeom prst="wedgeRoundRectCallout">
            <a:avLst>
              <a:gd name="adj1" fmla="val 57088"/>
              <a:gd name="adj2" fmla="val 21071"/>
              <a:gd name="adj3" fmla="val 16667"/>
            </a:avLst>
          </a:prstGeom>
          <a:ln w="38100">
            <a:solidFill>
              <a:srgbClr val="005DA2"/>
            </a:solidFill>
          </a:ln>
        </p:spPr>
        <p:style>
          <a:lnRef idx="2">
            <a:schemeClr val="accent2"/>
          </a:lnRef>
          <a:fillRef idx="1">
            <a:schemeClr val="lt1"/>
          </a:fillRef>
          <a:effectRef idx="0">
            <a:schemeClr val="accent2"/>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85000"/>
              </a:lnSpc>
              <a:spcBef>
                <a:spcPts val="600"/>
              </a:spcBef>
              <a:buNone/>
            </a:pPr>
            <a:r>
              <a:rPr lang="en-US" altLang="zh-CN" sz="1700" b="1" dirty="0">
                <a:solidFill>
                  <a:srgbClr val="000000"/>
                </a:solidFill>
                <a:latin typeface="Times New Roman" panose="02020603050405020304" pitchFamily="18" charset="0"/>
                <a:cs typeface="Times New Roman" panose="02020603050405020304" pitchFamily="18" charset="0"/>
              </a:rPr>
              <a:t>重建中耳的计算机建模</a:t>
            </a:r>
            <a:endParaRPr lang="en-US" altLang="zh-CN" sz="1700" b="1" dirty="0">
              <a:solidFill>
                <a:srgbClr val="000000"/>
              </a:solidFill>
              <a:latin typeface="Times New Roman" panose="02020603050405020304" pitchFamily="18" charset="0"/>
              <a:cs typeface="Times New Roman" panose="02020603050405020304" pitchFamily="18" charset="0"/>
            </a:endParaRPr>
          </a:p>
        </p:txBody>
      </p:sp>
      <p:sp>
        <p:nvSpPr>
          <p:cNvPr id="19" name="Облачко с текстом: прямоугольное со скругленными углами 18"/>
          <p:cNvSpPr/>
          <p:nvPr/>
        </p:nvSpPr>
        <p:spPr>
          <a:xfrm>
            <a:off x="60325" y="2935288"/>
            <a:ext cx="1935163" cy="1657350"/>
          </a:xfrm>
          <a:prstGeom prst="wedgeRoundRectCallout">
            <a:avLst>
              <a:gd name="adj1" fmla="val 57907"/>
              <a:gd name="adj2" fmla="val 22746"/>
              <a:gd name="adj3" fmla="val 16667"/>
            </a:avLst>
          </a:prstGeom>
          <a:ln w="38100">
            <a:solidFill>
              <a:srgbClr val="005DA2"/>
            </a:solidFill>
          </a:ln>
        </p:spPr>
        <p:style>
          <a:lnRef idx="2">
            <a:schemeClr val="accent2"/>
          </a:lnRef>
          <a:fillRef idx="1">
            <a:schemeClr val="lt1"/>
          </a:fillRef>
          <a:effectRef idx="0">
            <a:schemeClr val="accent2"/>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85000"/>
              </a:lnSpc>
              <a:spcBef>
                <a:spcPts val="600"/>
              </a:spcBef>
              <a:buNone/>
            </a:pPr>
            <a:r>
              <a:rPr lang="en-US" altLang="zh-CN" sz="1700" b="1" dirty="0">
                <a:solidFill>
                  <a:srgbClr val="000000"/>
                </a:solidFill>
                <a:latin typeface="Times New Roman" panose="02020603050405020304" pitchFamily="18" charset="0"/>
                <a:cs typeface="Times New Roman" panose="02020603050405020304" pitchFamily="18" charset="0"/>
              </a:rPr>
              <a:t>对</a:t>
            </a:r>
            <a:r>
              <a:rPr lang="zh-CN" altLang="en-US" sz="1700" b="1" dirty="0">
                <a:solidFill>
                  <a:srgbClr val="000000"/>
                </a:solidFill>
                <a:latin typeface="Times New Roman" panose="02020603050405020304" pitchFamily="18" charset="0"/>
                <a:cs typeface="Times New Roman" panose="02020603050405020304" pitchFamily="18" charset="0"/>
              </a:rPr>
              <a:t>外来</a:t>
            </a:r>
            <a:r>
              <a:rPr lang="en-US" altLang="zh-CN" sz="1700" b="1" dirty="0">
                <a:solidFill>
                  <a:srgbClr val="000000"/>
                </a:solidFill>
                <a:latin typeface="Times New Roman" panose="02020603050405020304" pitchFamily="18" charset="0"/>
                <a:cs typeface="Times New Roman" panose="02020603050405020304" pitchFamily="18" charset="0"/>
              </a:rPr>
              <a:t>入侵物种传播威胁的评估</a:t>
            </a:r>
            <a:endParaRPr lang="en-US" altLang="zh-CN" sz="1700" b="1" dirty="0">
              <a:solidFill>
                <a:srgbClr val="000000"/>
              </a:solidFill>
              <a:latin typeface="Times New Roman" panose="02020603050405020304" pitchFamily="18" charset="0"/>
              <a:cs typeface="Times New Roman" panose="02020603050405020304" pitchFamily="18" charset="0"/>
            </a:endParaRPr>
          </a:p>
        </p:txBody>
      </p:sp>
      <p:pic>
        <p:nvPicPr>
          <p:cNvPr id="23" name="Изображение 2" descr="3I9B4697"/>
          <p:cNvPicPr>
            <a:picLocks noChangeAspect="1"/>
          </p:cNvPicPr>
          <p:nvPr/>
        </p:nvPicPr>
        <p:blipFill rotWithShape="1">
          <a:blip r:embed="rId3" cstate="print"/>
          <a:srcRect l="22034" r="2392"/>
          <a:stretch>
            <a:fillRect/>
          </a:stretch>
        </p:blipFill>
        <p:spPr>
          <a:xfrm>
            <a:off x="4751026" y="1396906"/>
            <a:ext cx="1839796" cy="136583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4" descr="https://vsu.by/images/personalies/faculty/bf/%D0%9E2019/%D1%85%D0%B8%D0%BC%D0%B8%D1%8F_%D0%BE%D0%B1%D1%8A%D0%B5%D0%BA%D1%82%D1%8B.jpg"/>
          <p:cNvPicPr>
            <a:picLocks noChangeAspect="1" noChangeArrowheads="1"/>
          </p:cNvPicPr>
          <p:nvPr/>
        </p:nvPicPr>
        <p:blipFill>
          <a:blip r:embed="rId4" cstate="print"/>
          <a:srcRect l="18069" t="-2" b="2203"/>
          <a:stretch>
            <a:fillRect/>
          </a:stretch>
        </p:blipFill>
        <p:spPr bwMode="auto">
          <a:xfrm>
            <a:off x="4572000" y="3763920"/>
            <a:ext cx="2006967" cy="1845566"/>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276" name="Рисунок 15"/>
          <p:cNvPicPr>
            <a:picLocks noChangeAspect="1"/>
          </p:cNvPicPr>
          <p:nvPr/>
        </p:nvPicPr>
        <p:blipFill>
          <a:blip r:embed="rId5"/>
          <a:stretch>
            <a:fillRect/>
          </a:stretch>
        </p:blipFill>
        <p:spPr>
          <a:xfrm>
            <a:off x="-6350" y="-122237"/>
            <a:ext cx="1497013" cy="14970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46"/>
          <p:cNvSpPr/>
          <p:nvPr/>
        </p:nvSpPr>
        <p:spPr>
          <a:xfrm>
            <a:off x="0" y="698500"/>
            <a:ext cx="9144000" cy="0"/>
          </a:xfrm>
          <a:prstGeom prst="rect">
            <a:avLst/>
          </a:prstGeom>
          <a:noFill/>
          <a:ln w="9525">
            <a:noFill/>
          </a:ln>
        </p:spPr>
        <p:txBody>
          <a:bodyPr wrap="none" anchor="ctr" anchorCtr="0">
            <a:spAutoFit/>
          </a:bodyPr>
          <a:p>
            <a:endParaRPr lang="ru-RU" altLang="ru-RU" b="1" dirty="0">
              <a:latin typeface="Times New Roman" panose="02020603050405020304" pitchFamily="18" charset="0"/>
            </a:endParaRPr>
          </a:p>
        </p:txBody>
      </p:sp>
      <p:sp>
        <p:nvSpPr>
          <p:cNvPr id="58373" name="Rectangle 1"/>
          <p:cNvSpPr>
            <a:spLocks noChangeArrowheads="1"/>
          </p:cNvSpPr>
          <p:nvPr/>
        </p:nvSpPr>
        <p:spPr bwMode="auto">
          <a:xfrm>
            <a:off x="4500563" y="3154363"/>
            <a:ext cx="2630488" cy="1631950"/>
          </a:xfrm>
          <a:prstGeom prst="rect">
            <a:avLst/>
          </a:prstGeom>
          <a:noFill/>
          <a:ln>
            <a:noFill/>
          </a:ln>
        </p:spPr>
        <p:txBody>
          <a:bodyPr anchor="ctr">
            <a:spAutoFit/>
          </a:bodyPr>
          <a:lstStyle>
            <a:lvl1pPr indent="4508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defRPr/>
            </a:pPr>
            <a:endParaRPr kumimoji="0" lang="en-US" altLang="ru-RU" sz="1800" b="0" i="0" u="none" strike="noStrike" kern="1200" cap="none" spc="0" normalizeH="0" baseline="0" noProof="0" dirty="0">
              <a:ln>
                <a:noFill/>
              </a:ln>
              <a:solidFill>
                <a:schemeClr val="tx1"/>
              </a:solidFill>
              <a:effectLst/>
              <a:uLnTx/>
              <a:uFillTx/>
              <a:latin typeface="Cambria" panose="02040503050406030204" pitchFamily="18" charset="0"/>
              <a:ea typeface="+mn-ea"/>
              <a:cs typeface="Times New Roman" panose="02020603050405020304" pitchFamily="18" charset="0"/>
            </a:endParaRPr>
          </a:p>
          <a:p>
            <a:pPr marL="0" marR="0" lvl="0" indent="0" algn="just" defTabSz="914400" rtl="0" eaLnBrk="0" fontAlgn="auto" latinLnBrk="0" hangingPunct="0">
              <a:lnSpc>
                <a:spcPct val="100000"/>
              </a:lnSpc>
              <a:spcBef>
                <a:spcPts val="0"/>
              </a:spcBef>
              <a:spcAft>
                <a:spcPts val="0"/>
              </a:spcAft>
              <a:buClrTx/>
              <a:buSzTx/>
              <a:buFontTx/>
              <a:buNone/>
              <a:defRPr/>
            </a:pPr>
            <a:endParaRPr kumimoji="0" lang="ru-RU" sz="1600" b="1" i="0"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auto" latinLnBrk="0" hangingPunct="0">
              <a:lnSpc>
                <a:spcPct val="100000"/>
              </a:lnSpc>
              <a:spcBef>
                <a:spcPts val="0"/>
              </a:spcBef>
              <a:spcAft>
                <a:spcPts val="0"/>
              </a:spcAft>
              <a:buClrTx/>
              <a:buSzTx/>
              <a:buFontTx/>
              <a:buNone/>
              <a:defRPr/>
            </a:pPr>
            <a:endParaRPr kumimoji="0" lang="x-none" sz="1600" b="1" i="0"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auto" latinLnBrk="0" hangingPunct="0">
              <a:lnSpc>
                <a:spcPct val="100000"/>
              </a:lnSpc>
              <a:spcBef>
                <a:spcPts val="0"/>
              </a:spcBef>
              <a:spcAft>
                <a:spcPts val="0"/>
              </a:spcAft>
              <a:buClrTx/>
              <a:buSzTx/>
              <a:buFontTx/>
              <a:buNone/>
              <a:defRPr/>
            </a:pPr>
            <a:endParaRPr kumimoji="0" lang="ru-RU" sz="1600" b="1" i="0"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auto" latinLnBrk="0" hangingPunct="0">
              <a:lnSpc>
                <a:spcPct val="100000"/>
              </a:lnSpc>
              <a:spcBef>
                <a:spcPts val="0"/>
              </a:spcBef>
              <a:spcAft>
                <a:spcPts val="0"/>
              </a:spcAft>
              <a:buClrTx/>
              <a:buSzTx/>
              <a:buFontTx/>
              <a:buNone/>
              <a:defRPr/>
            </a:pPr>
            <a:endParaRPr kumimoji="0" lang="ru-RU" sz="1600" b="1" i="0" u="none" strike="noStrike" kern="1200" cap="none" spc="0" normalizeH="0" baseline="0" noProof="0" dirty="0">
              <a:ln>
                <a:noFill/>
              </a:ln>
              <a:solidFill>
                <a:schemeClr val="bg2">
                  <a:lumMod val="10000"/>
                </a:scheme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auto" latinLnBrk="0" hangingPunct="0">
              <a:lnSpc>
                <a:spcPct val="100000"/>
              </a:lnSpc>
              <a:spcBef>
                <a:spcPts val="0"/>
              </a:spcBef>
              <a:spcAft>
                <a:spcPts val="0"/>
              </a:spcAft>
              <a:buClrTx/>
              <a:buSzTx/>
              <a:buFontTx/>
              <a:buNone/>
              <a:defRPr/>
            </a:pPr>
            <a:endParaRPr kumimoji="0" lang="ru-RU" altLang="ru-RU" sz="18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2292" name="Picture 10" descr="Z:\КравченкоАА\Логотипы ВГУ\logo с новой надписью.png"/>
          <p:cNvPicPr>
            <a:picLocks noChangeAspect="1"/>
          </p:cNvPicPr>
          <p:nvPr/>
        </p:nvPicPr>
        <p:blipFill>
          <a:blip r:embed="rId1"/>
          <a:srcRect r="67400"/>
          <a:stretch>
            <a:fillRect/>
          </a:stretch>
        </p:blipFill>
        <p:spPr>
          <a:xfrm>
            <a:off x="34925" y="50800"/>
            <a:ext cx="1273175" cy="1001713"/>
          </a:xfrm>
          <a:prstGeom prst="rect">
            <a:avLst/>
          </a:prstGeom>
          <a:noFill/>
          <a:ln w="9525">
            <a:noFill/>
          </a:ln>
        </p:spPr>
      </p:pic>
      <p:cxnSp>
        <p:nvCxnSpPr>
          <p:cNvPr id="9" name="Прямая соединительная линия 8"/>
          <p:cNvCxnSpPr/>
          <p:nvPr/>
        </p:nvCxnSpPr>
        <p:spPr bwMode="auto">
          <a:xfrm>
            <a:off x="1223963" y="1050925"/>
            <a:ext cx="7920038" cy="0"/>
          </a:xfrm>
          <a:prstGeom prst="line">
            <a:avLst/>
          </a:prstGeom>
          <a:ln w="12700"/>
        </p:spPr>
        <p:style>
          <a:lnRef idx="2">
            <a:schemeClr val="dk1"/>
          </a:lnRef>
          <a:fillRef idx="0">
            <a:schemeClr val="dk1"/>
          </a:fillRef>
          <a:effectRef idx="1">
            <a:schemeClr val="dk1"/>
          </a:effectRef>
          <a:fontRef idx="minor">
            <a:schemeClr val="tx1"/>
          </a:fontRef>
        </p:style>
      </p:cxnSp>
      <p:sp>
        <p:nvSpPr>
          <p:cNvPr id="12294" name="Rectangle 2"/>
          <p:cNvSpPr txBox="1"/>
          <p:nvPr/>
        </p:nvSpPr>
        <p:spPr>
          <a:xfrm>
            <a:off x="1223963" y="234950"/>
            <a:ext cx="7812087" cy="633413"/>
          </a:xfrm>
          <a:prstGeom prst="rect">
            <a:avLst/>
          </a:prstGeom>
          <a:noFill/>
          <a:ln w="9525">
            <a:noFill/>
          </a:ln>
        </p:spPr>
        <p:txBody>
          <a:bodyPr anchor="ctr" anchorCtr="0"/>
          <a:p>
            <a:pPr algn="ctr" eaLnBrk="0" hangingPunct="0"/>
            <a:r>
              <a:rPr lang="zh-CN" altLang="ru-RU" sz="2800" b="1" dirty="0">
                <a:solidFill>
                  <a:schemeClr val="tx2"/>
                </a:solidFill>
                <a:latin typeface="Times New Roman" panose="02020603050405020304" pitchFamily="18" charset="0"/>
                <a:cs typeface="Times New Roman" panose="02020603050405020304" pitchFamily="18" charset="0"/>
              </a:rPr>
              <a:t>信息技术资源</a:t>
            </a:r>
            <a:endParaRPr lang="zh-CN" altLang="ru-RU" sz="2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4457700" y="1290638"/>
            <a:ext cx="2168525" cy="94773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sz="1600" b="1" dirty="0">
                <a:solidFill>
                  <a:srgbClr val="C00000"/>
                </a:solidFill>
                <a:latin typeface="Cambria" panose="02040503050406030204" pitchFamily="18" charset="0"/>
              </a:rPr>
              <a:t>28</a:t>
            </a:r>
            <a:endParaRPr lang="en-US" altLang="zh-CN" sz="1600" b="1" dirty="0">
              <a:solidFill>
                <a:srgbClr val="031828"/>
              </a:solidFill>
              <a:latin typeface="Cambria" panose="02040503050406030204" pitchFamily="18" charset="0"/>
            </a:endParaRPr>
          </a:p>
          <a:p>
            <a:pPr lvl="0" algn="ctr" eaLnBrk="1" hangingPunct="1">
              <a:buNone/>
            </a:pPr>
            <a:r>
              <a:rPr lang="zh-CN" altLang="en-US" sz="1600" b="1" dirty="0">
                <a:solidFill>
                  <a:srgbClr val="031828"/>
                </a:solidFill>
                <a:latin typeface="Cambria" panose="02040503050406030204" pitchFamily="18" charset="0"/>
              </a:rPr>
              <a:t>电脑教室</a:t>
            </a:r>
            <a:r>
              <a:rPr lang="en-US" altLang="zh-CN" sz="1600" b="1" dirty="0">
                <a:solidFill>
                  <a:srgbClr val="031828"/>
                </a:solidFill>
                <a:latin typeface="Cambria" panose="02040503050406030204" pitchFamily="18" charset="0"/>
              </a:rPr>
              <a:t>, </a:t>
            </a:r>
            <a:r>
              <a:rPr lang="zh-CN" altLang="en-US" sz="1600" b="1" dirty="0">
                <a:solidFill>
                  <a:srgbClr val="031828"/>
                </a:solidFill>
                <a:latin typeface="Cambria" panose="02040503050406030204" pitchFamily="18" charset="0"/>
              </a:rPr>
              <a:t>实验室</a:t>
            </a:r>
            <a:endParaRPr lang="zh-CN" altLang="en-US" sz="1600" b="1" dirty="0">
              <a:solidFill>
                <a:srgbClr val="031828"/>
              </a:solidFill>
              <a:latin typeface="Cambria" panose="02040503050406030204" pitchFamily="18" charset="0"/>
            </a:endParaRPr>
          </a:p>
        </p:txBody>
      </p:sp>
      <p:sp>
        <p:nvSpPr>
          <p:cNvPr id="11" name="Скругленный прямоугольник 10"/>
          <p:cNvSpPr/>
          <p:nvPr/>
        </p:nvSpPr>
        <p:spPr>
          <a:xfrm>
            <a:off x="6784975" y="1311275"/>
            <a:ext cx="2251075" cy="94773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sz="1600" b="1" dirty="0">
                <a:solidFill>
                  <a:srgbClr val="C00000"/>
                </a:solidFill>
                <a:latin typeface="Cambria" panose="02040503050406030204" pitchFamily="18" charset="0"/>
              </a:rPr>
              <a:t>422</a:t>
            </a:r>
            <a:r>
              <a:rPr lang="en-US" altLang="zh-CN" sz="1600" b="1" dirty="0">
                <a:solidFill>
                  <a:srgbClr val="031828"/>
                </a:solidFill>
                <a:latin typeface="Cambria" panose="02040503050406030204" pitchFamily="18" charset="0"/>
              </a:rPr>
              <a:t> </a:t>
            </a:r>
            <a:endParaRPr lang="en-US" altLang="zh-CN" sz="1600" b="1" dirty="0">
              <a:solidFill>
                <a:srgbClr val="031828"/>
              </a:solidFill>
              <a:latin typeface="Cambria" panose="02040503050406030204" pitchFamily="18" charset="0"/>
            </a:endParaRPr>
          </a:p>
          <a:p>
            <a:pPr lvl="0" algn="ctr" eaLnBrk="1" hangingPunct="1">
              <a:buNone/>
            </a:pPr>
            <a:r>
              <a:rPr lang="zh-CN" altLang="en-US" sz="1600" b="1" dirty="0">
                <a:solidFill>
                  <a:srgbClr val="031828"/>
                </a:solidFill>
                <a:latin typeface="Cambria" panose="02040503050406030204" pitchFamily="18" charset="0"/>
              </a:rPr>
              <a:t>学生工作用电脑</a:t>
            </a:r>
            <a:endParaRPr lang="zh-CN" altLang="en-US" sz="1600" b="1" dirty="0">
              <a:solidFill>
                <a:srgbClr val="031828"/>
              </a:solidFill>
              <a:latin typeface="Cambria" panose="02040503050406030204" pitchFamily="18" charset="0"/>
            </a:endParaRPr>
          </a:p>
        </p:txBody>
      </p:sp>
      <p:sp>
        <p:nvSpPr>
          <p:cNvPr id="12" name="Скругленный прямоугольник 11"/>
          <p:cNvSpPr/>
          <p:nvPr/>
        </p:nvSpPr>
        <p:spPr>
          <a:xfrm>
            <a:off x="41275" y="4040188"/>
            <a:ext cx="2166938"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sz="1600" b="1" dirty="0">
                <a:solidFill>
                  <a:srgbClr val="C00000"/>
                </a:solidFill>
                <a:latin typeface="Cambria" panose="02040503050406030204" pitchFamily="18" charset="0"/>
              </a:rPr>
              <a:t>49%</a:t>
            </a:r>
            <a:r>
              <a:rPr lang="en-US" altLang="zh-CN" sz="1600" b="1" dirty="0">
                <a:solidFill>
                  <a:srgbClr val="031828"/>
                </a:solidFill>
                <a:latin typeface="Cambria" panose="02040503050406030204" pitchFamily="18" charset="0"/>
              </a:rPr>
              <a:t> </a:t>
            </a:r>
            <a:endParaRPr lang="en-US" altLang="zh-CN" sz="1600" b="1" dirty="0">
              <a:solidFill>
                <a:srgbClr val="031828"/>
              </a:solidFill>
              <a:latin typeface="Cambria" panose="02040503050406030204" pitchFamily="18" charset="0"/>
            </a:endParaRPr>
          </a:p>
          <a:p>
            <a:pPr lvl="0" algn="ctr" eaLnBrk="1" hangingPunct="1">
              <a:buNone/>
            </a:pPr>
            <a:r>
              <a:rPr lang="en-US" altLang="zh-CN" sz="1600" b="1" dirty="0">
                <a:solidFill>
                  <a:srgbClr val="031828"/>
                </a:solidFill>
                <a:latin typeface="Cambria" panose="02040503050406030204" pitchFamily="18" charset="0"/>
              </a:rPr>
              <a:t>教室配有多媒体设备</a:t>
            </a:r>
            <a:endParaRPr lang="en-US" altLang="zh-CN" sz="1600" b="1" dirty="0">
              <a:solidFill>
                <a:srgbClr val="031828"/>
              </a:solidFill>
              <a:latin typeface="Cambria" panose="02040503050406030204" pitchFamily="18" charset="0"/>
            </a:endParaRPr>
          </a:p>
        </p:txBody>
      </p:sp>
      <p:pic>
        <p:nvPicPr>
          <p:cNvPr id="12298" name="Picture 6"/>
          <p:cNvPicPr>
            <a:picLocks noChangeAspect="1"/>
          </p:cNvPicPr>
          <p:nvPr/>
        </p:nvPicPr>
        <p:blipFill>
          <a:blip r:embed="rId2"/>
          <a:stretch>
            <a:fillRect/>
          </a:stretch>
        </p:blipFill>
        <p:spPr>
          <a:xfrm>
            <a:off x="4657725" y="3967163"/>
            <a:ext cx="4378325" cy="2874962"/>
          </a:xfrm>
          <a:prstGeom prst="rect">
            <a:avLst/>
          </a:prstGeom>
          <a:noFill/>
          <a:ln w="9525">
            <a:noFill/>
          </a:ln>
        </p:spPr>
      </p:pic>
      <p:sp>
        <p:nvSpPr>
          <p:cNvPr id="18" name="Скругленный прямоугольник 17"/>
          <p:cNvSpPr/>
          <p:nvPr/>
        </p:nvSpPr>
        <p:spPr>
          <a:xfrm>
            <a:off x="4457700" y="2617788"/>
            <a:ext cx="2168525" cy="93821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sz="1600" b="1" dirty="0">
                <a:solidFill>
                  <a:srgbClr val="C00000"/>
                </a:solidFill>
                <a:latin typeface="Cambria" panose="02040503050406030204" pitchFamily="18" charset="0"/>
              </a:rPr>
              <a:t>95%</a:t>
            </a:r>
            <a:endParaRPr lang="en-US" altLang="zh-CN" sz="1600" b="1" dirty="0">
              <a:solidFill>
                <a:srgbClr val="C00000"/>
              </a:solidFill>
              <a:latin typeface="Cambria" panose="02040503050406030204" pitchFamily="18" charset="0"/>
            </a:endParaRPr>
          </a:p>
          <a:p>
            <a:pPr lvl="0" algn="ctr" eaLnBrk="1" hangingPunct="1">
              <a:buNone/>
            </a:pPr>
            <a:r>
              <a:rPr lang="zh-CN" altLang="en-US" sz="1600" b="1" dirty="0">
                <a:solidFill>
                  <a:schemeClr val="tx2"/>
                </a:solidFill>
                <a:latin typeface="Cambria" panose="02040503050406030204" pitchFamily="18" charset="0"/>
              </a:rPr>
              <a:t>连接到网络的电脑</a:t>
            </a:r>
            <a:endParaRPr lang="zh-CN" altLang="en-US" sz="1600" b="1" dirty="0">
              <a:solidFill>
                <a:schemeClr val="tx2"/>
              </a:solidFill>
              <a:latin typeface="Cambria" panose="02040503050406030204" pitchFamily="18" charset="0"/>
            </a:endParaRPr>
          </a:p>
        </p:txBody>
      </p:sp>
      <p:sp>
        <p:nvSpPr>
          <p:cNvPr id="19" name="Скругленный прямоугольник 18"/>
          <p:cNvSpPr/>
          <p:nvPr/>
        </p:nvSpPr>
        <p:spPr>
          <a:xfrm>
            <a:off x="2271713" y="4011613"/>
            <a:ext cx="2322513"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sz="1600" b="1" dirty="0">
                <a:solidFill>
                  <a:srgbClr val="C00000"/>
                </a:solidFill>
                <a:latin typeface="Cambria" panose="02040503050406030204" pitchFamily="18" charset="0"/>
              </a:rPr>
              <a:t>100%</a:t>
            </a:r>
            <a:endParaRPr lang="en-US" altLang="zh-CN" sz="1600" b="1" dirty="0">
              <a:solidFill>
                <a:srgbClr val="C00000"/>
              </a:solidFill>
              <a:latin typeface="Cambria" panose="02040503050406030204" pitchFamily="18" charset="0"/>
            </a:endParaRPr>
          </a:p>
          <a:p>
            <a:pPr lvl="0" algn="ctr" eaLnBrk="1" hangingPunct="1">
              <a:buNone/>
            </a:pPr>
            <a:r>
              <a:rPr lang="zh-CN" altLang="en-US" sz="1600" b="1" dirty="0">
                <a:solidFill>
                  <a:srgbClr val="031828"/>
                </a:solidFill>
                <a:latin typeface="Cambria" panose="02040503050406030204" pitchFamily="18" charset="0"/>
              </a:rPr>
              <a:t>员工有权访问局域网和互联网</a:t>
            </a:r>
            <a:endParaRPr lang="zh-CN" altLang="en-US" sz="1600" b="1" dirty="0">
              <a:solidFill>
                <a:srgbClr val="031828"/>
              </a:solidFill>
              <a:latin typeface="Cambria" panose="02040503050406030204" pitchFamily="18" charset="0"/>
            </a:endParaRPr>
          </a:p>
        </p:txBody>
      </p:sp>
      <p:sp>
        <p:nvSpPr>
          <p:cNvPr id="20" name="Скругленный прямоугольник 3"/>
          <p:cNvSpPr/>
          <p:nvPr/>
        </p:nvSpPr>
        <p:spPr>
          <a:xfrm>
            <a:off x="6784975" y="2620963"/>
            <a:ext cx="2251075" cy="93503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sz="1600" b="1" dirty="0">
                <a:solidFill>
                  <a:srgbClr val="C00000"/>
                </a:solidFill>
                <a:latin typeface="Cambria" panose="02040503050406030204" pitchFamily="18" charset="0"/>
              </a:rPr>
              <a:t>4</a:t>
            </a:r>
            <a:endParaRPr lang="en-US" altLang="zh-CN" sz="1600" b="1" dirty="0">
              <a:solidFill>
                <a:srgbClr val="031828"/>
              </a:solidFill>
              <a:latin typeface="Cambria" panose="02040503050406030204" pitchFamily="18" charset="0"/>
            </a:endParaRPr>
          </a:p>
          <a:p>
            <a:pPr lvl="0" algn="ctr" eaLnBrk="1" hangingPunct="1">
              <a:buNone/>
            </a:pPr>
            <a:r>
              <a:rPr lang="zh-CN" altLang="en-US" sz="1600" b="1" dirty="0">
                <a:solidFill>
                  <a:srgbClr val="031828"/>
                </a:solidFill>
                <a:latin typeface="Cambria" panose="02040503050406030204" pitchFamily="18" charset="0"/>
              </a:rPr>
              <a:t>语音多媒体教室</a:t>
            </a:r>
            <a:endParaRPr lang="zh-CN" altLang="en-US" sz="1600" b="1" dirty="0">
              <a:solidFill>
                <a:srgbClr val="031828"/>
              </a:solidFill>
              <a:latin typeface="Cambria" panose="02040503050406030204" pitchFamily="18" charset="0"/>
            </a:endParaRPr>
          </a:p>
        </p:txBody>
      </p:sp>
      <p:pic>
        <p:nvPicPr>
          <p:cNvPr id="12302" name="Рисунок 12"/>
          <p:cNvPicPr>
            <a:picLocks noChangeAspect="1"/>
          </p:cNvPicPr>
          <p:nvPr/>
        </p:nvPicPr>
        <p:blipFill>
          <a:blip r:embed="rId3"/>
          <a:stretch>
            <a:fillRect/>
          </a:stretch>
        </p:blipFill>
        <p:spPr>
          <a:xfrm>
            <a:off x="107950" y="1109663"/>
            <a:ext cx="4076700" cy="2717800"/>
          </a:xfrm>
          <a:prstGeom prst="rect">
            <a:avLst/>
          </a:prstGeom>
          <a:noFill/>
          <a:ln w="9525">
            <a:noFill/>
          </a:ln>
        </p:spPr>
      </p:pic>
      <p:sp>
        <p:nvSpPr>
          <p:cNvPr id="22" name="Скругленный прямоугольник 18"/>
          <p:cNvSpPr/>
          <p:nvPr/>
        </p:nvSpPr>
        <p:spPr>
          <a:xfrm>
            <a:off x="382588" y="5648325"/>
            <a:ext cx="4075113" cy="102235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zh-CN" altLang="en-US" sz="1600" b="1" dirty="0">
                <a:latin typeface="Cambria" panose="02040503050406030204" pitchFamily="18" charset="0"/>
              </a:rPr>
              <a:t>大学所有教学楼都在同一局域网</a:t>
            </a:r>
            <a:endParaRPr lang="zh-CN" altLang="en-US" sz="1600" b="1" dirty="0">
              <a:latin typeface="Cambria" panose="020405030504060302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Прямоугольник 3"/>
          <p:cNvSpPr/>
          <p:nvPr/>
        </p:nvSpPr>
        <p:spPr>
          <a:xfrm>
            <a:off x="1785938" y="309563"/>
            <a:ext cx="6985000" cy="706755"/>
          </a:xfrm>
          <a:prstGeom prst="rect">
            <a:avLst/>
          </a:prstGeom>
          <a:noFill/>
          <a:ln w="9525">
            <a:noFill/>
          </a:ln>
        </p:spPr>
        <p:txBody>
          <a:bodyPr>
            <a:spAutoFit/>
          </a:bodyPr>
          <a:p>
            <a:pPr algn="ctr"/>
            <a:r>
              <a:rPr lang="en-US" altLang="zh-CN" sz="4000" b="1" dirty="0">
                <a:solidFill>
                  <a:schemeClr val="tx2"/>
                </a:solidFill>
                <a:latin typeface="Times New Roman" panose="02020603050405020304" pitchFamily="18" charset="0"/>
                <a:cs typeface="Times New Roman" panose="02020603050405020304" pitchFamily="18" charset="0"/>
              </a:rPr>
              <a:t>IT合作伙伴</a:t>
            </a:r>
            <a:endParaRPr lang="en-US" altLang="zh-CN" sz="4000" b="1" dirty="0">
              <a:solidFill>
                <a:schemeClr val="tx2"/>
              </a:solidFill>
              <a:latin typeface="Times New Roman" panose="02020603050405020304" pitchFamily="18" charset="0"/>
              <a:cs typeface="Times New Roman" panose="02020603050405020304" pitchFamily="18" charset="0"/>
            </a:endParaRPr>
          </a:p>
        </p:txBody>
      </p:sp>
      <p:pic>
        <p:nvPicPr>
          <p:cNvPr id="13315" name="Picture 3" descr="D:\!Data\Lidia\Логотипы IT-компаний\EPAM.png"/>
          <p:cNvPicPr>
            <a:picLocks noChangeAspect="1"/>
          </p:cNvPicPr>
          <p:nvPr/>
        </p:nvPicPr>
        <p:blipFill>
          <a:blip r:embed="rId1"/>
          <a:srcRect l="14926" t="23257" r="16003" b="25771"/>
          <a:stretch>
            <a:fillRect/>
          </a:stretch>
        </p:blipFill>
        <p:spPr>
          <a:xfrm>
            <a:off x="130175" y="1296988"/>
            <a:ext cx="1914525" cy="738187"/>
          </a:xfrm>
          <a:prstGeom prst="rect">
            <a:avLst/>
          </a:prstGeom>
          <a:noFill/>
          <a:ln w="9525">
            <a:noFill/>
          </a:ln>
        </p:spPr>
      </p:pic>
      <p:pic>
        <p:nvPicPr>
          <p:cNvPr id="13316" name="Picture 3" descr="D:\!Data\Lidia\Логотипы IT-компаний\innowise group.png"/>
          <p:cNvPicPr>
            <a:picLocks noChangeAspect="1"/>
          </p:cNvPicPr>
          <p:nvPr/>
        </p:nvPicPr>
        <p:blipFill>
          <a:blip r:embed="rId2"/>
          <a:srcRect t="13162" b="14333"/>
          <a:stretch>
            <a:fillRect/>
          </a:stretch>
        </p:blipFill>
        <p:spPr>
          <a:xfrm>
            <a:off x="330200" y="2257425"/>
            <a:ext cx="3467100" cy="942975"/>
          </a:xfrm>
          <a:prstGeom prst="rect">
            <a:avLst/>
          </a:prstGeom>
          <a:noFill/>
          <a:ln w="9525">
            <a:noFill/>
          </a:ln>
        </p:spPr>
      </p:pic>
      <p:pic>
        <p:nvPicPr>
          <p:cNvPr id="13317" name="Picture 4" descr="D:\!Data\Lidia\Логотипы IT-компаний\Exadel.jpg"/>
          <p:cNvPicPr>
            <a:picLocks noChangeAspect="1"/>
          </p:cNvPicPr>
          <p:nvPr/>
        </p:nvPicPr>
        <p:blipFill>
          <a:blip r:embed="rId3"/>
          <a:stretch>
            <a:fillRect/>
          </a:stretch>
        </p:blipFill>
        <p:spPr>
          <a:xfrm>
            <a:off x="5608638" y="1346200"/>
            <a:ext cx="2492375" cy="501650"/>
          </a:xfrm>
          <a:prstGeom prst="rect">
            <a:avLst/>
          </a:prstGeom>
          <a:noFill/>
          <a:ln w="9525">
            <a:noFill/>
          </a:ln>
        </p:spPr>
      </p:pic>
      <p:pic>
        <p:nvPicPr>
          <p:cNvPr id="13318" name="Picture 25" descr="C:\Users\mekhovichap\Desktop\для вк\распределение\SaM-Solutions0.png"/>
          <p:cNvPicPr>
            <a:picLocks noChangeAspect="1"/>
          </p:cNvPicPr>
          <p:nvPr/>
        </p:nvPicPr>
        <p:blipFill>
          <a:blip r:embed="rId4"/>
          <a:stretch>
            <a:fillRect/>
          </a:stretch>
        </p:blipFill>
        <p:spPr>
          <a:xfrm>
            <a:off x="350838" y="3538538"/>
            <a:ext cx="2025650" cy="847725"/>
          </a:xfrm>
          <a:prstGeom prst="rect">
            <a:avLst/>
          </a:prstGeom>
          <a:noFill/>
          <a:ln w="9525">
            <a:noFill/>
          </a:ln>
        </p:spPr>
      </p:pic>
      <p:pic>
        <p:nvPicPr>
          <p:cNvPr id="13319" name="Picture 5" descr="D:\!Data\Lidia\Логотипы IT-компаний\65e86d9e8f8cf06d09856d01c6.png"/>
          <p:cNvPicPr>
            <a:picLocks noChangeAspect="1"/>
          </p:cNvPicPr>
          <p:nvPr/>
        </p:nvPicPr>
        <p:blipFill>
          <a:blip r:embed="rId5"/>
          <a:stretch>
            <a:fillRect/>
          </a:stretch>
        </p:blipFill>
        <p:spPr>
          <a:xfrm>
            <a:off x="2860675" y="3416300"/>
            <a:ext cx="2068513" cy="422275"/>
          </a:xfrm>
          <a:prstGeom prst="rect">
            <a:avLst/>
          </a:prstGeom>
          <a:noFill/>
          <a:ln w="9525">
            <a:noFill/>
          </a:ln>
        </p:spPr>
      </p:pic>
      <p:pic>
        <p:nvPicPr>
          <p:cNvPr id="13320" name="Picture 6" descr="D:\!Data\Lidia\Логотипы IT-компаний\Artezio.png"/>
          <p:cNvPicPr>
            <a:picLocks noChangeAspect="1"/>
          </p:cNvPicPr>
          <p:nvPr/>
        </p:nvPicPr>
        <p:blipFill>
          <a:blip r:embed="rId6"/>
          <a:stretch>
            <a:fillRect/>
          </a:stretch>
        </p:blipFill>
        <p:spPr>
          <a:xfrm>
            <a:off x="231775" y="4727575"/>
            <a:ext cx="2263775" cy="681038"/>
          </a:xfrm>
          <a:prstGeom prst="rect">
            <a:avLst/>
          </a:prstGeom>
          <a:noFill/>
          <a:ln w="9525">
            <a:noFill/>
          </a:ln>
        </p:spPr>
      </p:pic>
      <p:pic>
        <p:nvPicPr>
          <p:cNvPr id="13321" name="Picture 7" descr="D:\Залесская\ПВТ\Каталог\b57d654f44b83a84c40b029f11c6f8d9.png"/>
          <p:cNvPicPr>
            <a:picLocks noChangeAspect="1"/>
          </p:cNvPicPr>
          <p:nvPr/>
        </p:nvPicPr>
        <p:blipFill>
          <a:blip r:embed="rId7"/>
          <a:stretch>
            <a:fillRect/>
          </a:stretch>
        </p:blipFill>
        <p:spPr>
          <a:xfrm>
            <a:off x="6307138" y="5041900"/>
            <a:ext cx="2114550" cy="660400"/>
          </a:xfrm>
          <a:prstGeom prst="rect">
            <a:avLst/>
          </a:prstGeom>
          <a:noFill/>
          <a:ln w="9525">
            <a:noFill/>
          </a:ln>
        </p:spPr>
      </p:pic>
      <p:pic>
        <p:nvPicPr>
          <p:cNvPr id="13322" name="Picture 7" descr="D:\!Data\Lidia\Логотипы IT-компаний\ЛАЦИТ.png"/>
          <p:cNvPicPr>
            <a:picLocks noChangeAspect="1"/>
          </p:cNvPicPr>
          <p:nvPr/>
        </p:nvPicPr>
        <p:blipFill>
          <a:blip r:embed="rId8"/>
          <a:stretch>
            <a:fillRect/>
          </a:stretch>
        </p:blipFill>
        <p:spPr>
          <a:xfrm>
            <a:off x="6494463" y="2147888"/>
            <a:ext cx="1196975" cy="912812"/>
          </a:xfrm>
          <a:prstGeom prst="rect">
            <a:avLst/>
          </a:prstGeom>
          <a:noFill/>
          <a:ln w="9525">
            <a:noFill/>
          </a:ln>
        </p:spPr>
      </p:pic>
      <p:pic>
        <p:nvPicPr>
          <p:cNvPr id="13323" name="Picture 2" descr="D:\!Data\Lidia\Логотипы IT-компаний\itechart.jpg"/>
          <p:cNvPicPr>
            <a:picLocks noChangeAspect="1"/>
          </p:cNvPicPr>
          <p:nvPr/>
        </p:nvPicPr>
        <p:blipFill>
          <a:blip r:embed="rId9"/>
          <a:stretch>
            <a:fillRect/>
          </a:stretch>
        </p:blipFill>
        <p:spPr>
          <a:xfrm>
            <a:off x="2301875" y="1346200"/>
            <a:ext cx="2992438" cy="565150"/>
          </a:xfrm>
          <a:prstGeom prst="rect">
            <a:avLst/>
          </a:prstGeom>
          <a:noFill/>
          <a:ln w="9525">
            <a:noFill/>
          </a:ln>
        </p:spPr>
      </p:pic>
      <p:pic>
        <p:nvPicPr>
          <p:cNvPr id="13324" name="Picture 3" descr="C:\Users\kolbasichlp\Desktop\Презентация к Совету университета\logo_gs.png"/>
          <p:cNvPicPr>
            <a:picLocks noChangeAspect="1"/>
          </p:cNvPicPr>
          <p:nvPr/>
        </p:nvPicPr>
        <p:blipFill>
          <a:blip r:embed="rId10"/>
          <a:stretch>
            <a:fillRect/>
          </a:stretch>
        </p:blipFill>
        <p:spPr>
          <a:xfrm>
            <a:off x="2955925" y="4330700"/>
            <a:ext cx="1878013" cy="795338"/>
          </a:xfrm>
          <a:prstGeom prst="rect">
            <a:avLst/>
          </a:prstGeom>
          <a:noFill/>
          <a:ln w="9525">
            <a:noFill/>
          </a:ln>
        </p:spPr>
      </p:pic>
      <p:pic>
        <p:nvPicPr>
          <p:cNvPr id="13325" name="Picture 5" descr="C:\Users\kolbasichlp\Desktop\Презентация к Совету университета\avb.jpg"/>
          <p:cNvPicPr>
            <a:picLocks noChangeAspect="1"/>
          </p:cNvPicPr>
          <p:nvPr/>
        </p:nvPicPr>
        <p:blipFill>
          <a:blip r:embed="rId11"/>
          <a:stretch>
            <a:fillRect/>
          </a:stretch>
        </p:blipFill>
        <p:spPr>
          <a:xfrm>
            <a:off x="3894138" y="2303463"/>
            <a:ext cx="1922462" cy="601662"/>
          </a:xfrm>
          <a:prstGeom prst="rect">
            <a:avLst/>
          </a:prstGeom>
          <a:noFill/>
          <a:ln w="9525">
            <a:noFill/>
          </a:ln>
        </p:spPr>
      </p:pic>
      <p:pic>
        <p:nvPicPr>
          <p:cNvPr id="13326" name="Picture 6" descr="C:\Users\kolbasichlp\Desktop\Презентация к Совету университета\cs.jpg"/>
          <p:cNvPicPr>
            <a:picLocks noChangeAspect="1"/>
          </p:cNvPicPr>
          <p:nvPr/>
        </p:nvPicPr>
        <p:blipFill>
          <a:blip r:embed="rId12"/>
          <a:srcRect l="26630" t="27917" r="25500" b="27014"/>
          <a:stretch>
            <a:fillRect/>
          </a:stretch>
        </p:blipFill>
        <p:spPr>
          <a:xfrm>
            <a:off x="5278438" y="3125788"/>
            <a:ext cx="1216025" cy="1144587"/>
          </a:xfrm>
          <a:prstGeom prst="rect">
            <a:avLst/>
          </a:prstGeom>
          <a:noFill/>
          <a:ln w="9525">
            <a:noFill/>
          </a:ln>
        </p:spPr>
      </p:pic>
      <p:pic>
        <p:nvPicPr>
          <p:cNvPr id="13327" name="Picture 7" descr="C:\Users\kolbasichlp\Desktop\Презентация к Совету университета\its.png"/>
          <p:cNvPicPr>
            <a:picLocks noChangeAspect="1"/>
          </p:cNvPicPr>
          <p:nvPr/>
        </p:nvPicPr>
        <p:blipFill>
          <a:blip r:embed="rId13"/>
          <a:srcRect l="21111" r="24605"/>
          <a:stretch>
            <a:fillRect/>
          </a:stretch>
        </p:blipFill>
        <p:spPr>
          <a:xfrm>
            <a:off x="6854825" y="3271838"/>
            <a:ext cx="1044575" cy="854075"/>
          </a:xfrm>
          <a:prstGeom prst="rect">
            <a:avLst/>
          </a:prstGeom>
          <a:noFill/>
          <a:ln w="9525">
            <a:noFill/>
          </a:ln>
        </p:spPr>
      </p:pic>
      <p:pic>
        <p:nvPicPr>
          <p:cNvPr id="13328" name="Picture 8"/>
          <p:cNvPicPr>
            <a:picLocks noChangeAspect="1"/>
          </p:cNvPicPr>
          <p:nvPr/>
        </p:nvPicPr>
        <p:blipFill>
          <a:blip r:embed="rId14"/>
          <a:srcRect l="4395" t="37608" r="3905" b="29208"/>
          <a:stretch>
            <a:fillRect/>
          </a:stretch>
        </p:blipFill>
        <p:spPr>
          <a:xfrm>
            <a:off x="5003800" y="4319588"/>
            <a:ext cx="2360613" cy="620712"/>
          </a:xfrm>
          <a:prstGeom prst="rect">
            <a:avLst/>
          </a:prstGeom>
          <a:noFill/>
          <a:ln w="9525">
            <a:noFill/>
          </a:ln>
        </p:spPr>
      </p:pic>
      <p:pic>
        <p:nvPicPr>
          <p:cNvPr id="13329" name="Рисунок 17"/>
          <p:cNvPicPr>
            <a:picLocks noChangeAspect="1"/>
          </p:cNvPicPr>
          <p:nvPr/>
        </p:nvPicPr>
        <p:blipFill>
          <a:blip r:embed="rId15"/>
          <a:stretch>
            <a:fillRect/>
          </a:stretch>
        </p:blipFill>
        <p:spPr>
          <a:xfrm>
            <a:off x="-6350" y="-122237"/>
            <a:ext cx="1497013" cy="1497012"/>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Прямоугольник 3"/>
          <p:cNvSpPr/>
          <p:nvPr/>
        </p:nvSpPr>
        <p:spPr>
          <a:xfrm>
            <a:off x="1439863" y="241300"/>
            <a:ext cx="7596187" cy="645160"/>
          </a:xfrm>
          <a:prstGeom prst="rect">
            <a:avLst/>
          </a:prstGeom>
          <a:noFill/>
          <a:ln w="9525">
            <a:noFill/>
          </a:ln>
        </p:spPr>
        <p:txBody>
          <a:bodyPr>
            <a:spAutoFit/>
          </a:bodyPr>
          <a:p>
            <a:pPr algn="ctr"/>
            <a:r>
              <a:rPr lang="en-US" altLang="zh-CN" sz="3600" b="1" dirty="0">
                <a:solidFill>
                  <a:schemeClr val="tx2"/>
                </a:solidFill>
                <a:latin typeface="Times New Roman" panose="02020603050405020304" pitchFamily="18" charset="0"/>
                <a:cs typeface="Times New Roman" panose="02020603050405020304" pitchFamily="18" charset="0"/>
              </a:rPr>
              <a:t>联合实验室</a:t>
            </a:r>
            <a:endParaRPr lang="en-US" altLang="zh-CN" sz="3600" b="1" dirty="0">
              <a:solidFill>
                <a:schemeClr val="tx2"/>
              </a:solidFill>
              <a:latin typeface="Times New Roman" panose="02020603050405020304" pitchFamily="18" charset="0"/>
              <a:cs typeface="Times New Roman" panose="02020603050405020304" pitchFamily="18" charset="0"/>
            </a:endParaRPr>
          </a:p>
        </p:txBody>
      </p:sp>
      <p:pic>
        <p:nvPicPr>
          <p:cNvPr id="14339" name="Picture 8" descr="FdQDYAoKb7U"/>
          <p:cNvPicPr>
            <a:picLocks noChangeAspect="1"/>
          </p:cNvPicPr>
          <p:nvPr/>
        </p:nvPicPr>
        <p:blipFill>
          <a:blip r:embed="rId1"/>
          <a:stretch>
            <a:fillRect/>
          </a:stretch>
        </p:blipFill>
        <p:spPr>
          <a:xfrm>
            <a:off x="5543550" y="2716213"/>
            <a:ext cx="3033713" cy="2024062"/>
          </a:xfrm>
          <a:prstGeom prst="rect">
            <a:avLst/>
          </a:prstGeom>
          <a:noFill/>
          <a:ln w="9525">
            <a:noFill/>
          </a:ln>
        </p:spPr>
      </p:pic>
      <p:sp>
        <p:nvSpPr>
          <p:cNvPr id="14340" name="Text Box 3"/>
          <p:cNvSpPr txBox="1"/>
          <p:nvPr/>
        </p:nvSpPr>
        <p:spPr>
          <a:xfrm>
            <a:off x="5522913" y="4662488"/>
            <a:ext cx="3379787" cy="655637"/>
          </a:xfrm>
          <a:prstGeom prst="rect">
            <a:avLst/>
          </a:prstGeom>
          <a:solidFill>
            <a:schemeClr val="bg1"/>
          </a:solidFill>
          <a:ln w="9525">
            <a:noFill/>
          </a:ln>
        </p:spPr>
        <p:txBody>
          <a:bodyPr lIns="36576" tIns="36576" rIns="36576" bIns="36576"/>
          <a:p>
            <a:pPr algn="ctr"/>
            <a:r>
              <a:rPr lang="zh-CN" sz="2000" b="1" dirty="0">
                <a:solidFill>
                  <a:schemeClr val="tx2"/>
                </a:solidFill>
                <a:latin typeface="Calibri" panose="020F0502020204030204" pitchFamily="34" charset="0"/>
              </a:rPr>
              <a:t>人工智能实验室</a:t>
            </a:r>
            <a:endParaRPr lang="zh-CN" sz="2000" b="1" dirty="0">
              <a:solidFill>
                <a:schemeClr val="tx2"/>
              </a:solidFill>
              <a:latin typeface="Calibri" panose="020F0502020204030204" pitchFamily="34" charset="0"/>
            </a:endParaRPr>
          </a:p>
        </p:txBody>
      </p:sp>
      <p:pic>
        <p:nvPicPr>
          <p:cNvPr id="14341" name="Picture 2"/>
          <p:cNvPicPr>
            <a:picLocks noChangeAspect="1"/>
          </p:cNvPicPr>
          <p:nvPr/>
        </p:nvPicPr>
        <p:blipFill>
          <a:blip r:embed="rId2"/>
          <a:srcRect l="11787" t="11159" r="12006" b="31804"/>
          <a:stretch>
            <a:fillRect/>
          </a:stretch>
        </p:blipFill>
        <p:spPr>
          <a:xfrm>
            <a:off x="304800" y="2997200"/>
            <a:ext cx="3762375" cy="2241550"/>
          </a:xfrm>
          <a:prstGeom prst="rect">
            <a:avLst/>
          </a:prstGeom>
          <a:noFill/>
          <a:ln w="9525">
            <a:noFill/>
          </a:ln>
        </p:spPr>
      </p:pic>
      <p:pic>
        <p:nvPicPr>
          <p:cNvPr id="14342" name="Picture 7" descr="mode2-296x94"/>
          <p:cNvPicPr>
            <a:picLocks noChangeAspect="1"/>
          </p:cNvPicPr>
          <p:nvPr/>
        </p:nvPicPr>
        <p:blipFill>
          <a:blip r:embed="rId3"/>
          <a:stretch>
            <a:fillRect/>
          </a:stretch>
        </p:blipFill>
        <p:spPr>
          <a:xfrm>
            <a:off x="7596188" y="2265363"/>
            <a:ext cx="1419225" cy="450850"/>
          </a:xfrm>
          <a:prstGeom prst="rect">
            <a:avLst/>
          </a:prstGeom>
          <a:noFill/>
          <a:ln w="9525">
            <a:noFill/>
          </a:ln>
        </p:spPr>
      </p:pic>
      <p:sp>
        <p:nvSpPr>
          <p:cNvPr id="14343" name="Text Box 2"/>
          <p:cNvSpPr txBox="1"/>
          <p:nvPr/>
        </p:nvSpPr>
        <p:spPr>
          <a:xfrm>
            <a:off x="347663" y="5238750"/>
            <a:ext cx="3476625" cy="366713"/>
          </a:xfrm>
          <a:prstGeom prst="rect">
            <a:avLst/>
          </a:prstGeom>
          <a:solidFill>
            <a:schemeClr val="bg1"/>
          </a:solidFill>
          <a:ln w="9525">
            <a:noFill/>
          </a:ln>
        </p:spPr>
        <p:txBody>
          <a:bodyPr lIns="36576" tIns="36576" rIns="36576" bIns="36576"/>
          <a:p>
            <a:pPr algn="ctr"/>
            <a:r>
              <a:rPr lang="ru-RU" altLang="ru-RU" sz="2000" b="1" dirty="0">
                <a:solidFill>
                  <a:schemeClr val="tx2"/>
                </a:solidFill>
                <a:latin typeface="Calibri" panose="020F0502020204030204" pitchFamily="34" charset="0"/>
              </a:rPr>
              <a:t>机器人实验室</a:t>
            </a:r>
            <a:endParaRPr lang="ru-RU" altLang="ru-RU" sz="2000" b="1" dirty="0">
              <a:solidFill>
                <a:schemeClr val="tx2"/>
              </a:solidFill>
              <a:latin typeface="Calibri" panose="020F0502020204030204" pitchFamily="34" charset="0"/>
            </a:endParaRPr>
          </a:p>
        </p:txBody>
      </p:sp>
      <p:pic>
        <p:nvPicPr>
          <p:cNvPr id="14344" name="Picture 2" descr="C:\Users\kolbasichlp\Desktop\На сайт\Экскурсия 10 марта 46 школа\10.03.21_экскурсия_46 школа\foto\2021-03-10-04.JPG"/>
          <p:cNvPicPr>
            <a:picLocks noChangeAspect="1"/>
          </p:cNvPicPr>
          <p:nvPr/>
        </p:nvPicPr>
        <p:blipFill>
          <a:blip r:embed="rId4"/>
          <a:stretch>
            <a:fillRect/>
          </a:stretch>
        </p:blipFill>
        <p:spPr>
          <a:xfrm>
            <a:off x="2046288" y="950913"/>
            <a:ext cx="3251200" cy="2168525"/>
          </a:xfrm>
          <a:prstGeom prst="rect">
            <a:avLst/>
          </a:prstGeom>
          <a:noFill/>
          <a:ln w="9525">
            <a:noFill/>
          </a:ln>
        </p:spPr>
      </p:pic>
      <p:pic>
        <p:nvPicPr>
          <p:cNvPr id="14345" name="Picture 3" descr="D:\!Data\Lidia\Логотипы IT-компаний\innowise group.png"/>
          <p:cNvPicPr>
            <a:picLocks noChangeAspect="1"/>
          </p:cNvPicPr>
          <p:nvPr/>
        </p:nvPicPr>
        <p:blipFill>
          <a:blip r:embed="rId5"/>
          <a:srcRect t="13162" b="14333"/>
          <a:stretch>
            <a:fillRect/>
          </a:stretch>
        </p:blipFill>
        <p:spPr>
          <a:xfrm>
            <a:off x="5211763" y="2022475"/>
            <a:ext cx="2000250" cy="544513"/>
          </a:xfrm>
          <a:prstGeom prst="rect">
            <a:avLst/>
          </a:prstGeom>
          <a:noFill/>
          <a:ln w="9525">
            <a:noFill/>
          </a:ln>
        </p:spPr>
      </p:pic>
      <p:pic>
        <p:nvPicPr>
          <p:cNvPr id="14346" name="Picture 7" descr="C:\Users\kolbasichlp\Desktop\Презентация к Совету университета\its.png"/>
          <p:cNvPicPr>
            <a:picLocks noChangeAspect="1"/>
          </p:cNvPicPr>
          <p:nvPr/>
        </p:nvPicPr>
        <p:blipFill>
          <a:blip r:embed="rId6"/>
          <a:srcRect l="21111" r="24605"/>
          <a:stretch>
            <a:fillRect/>
          </a:stretch>
        </p:blipFill>
        <p:spPr>
          <a:xfrm>
            <a:off x="4203700" y="4437063"/>
            <a:ext cx="687388" cy="561975"/>
          </a:xfrm>
          <a:prstGeom prst="rect">
            <a:avLst/>
          </a:prstGeom>
          <a:noFill/>
          <a:ln w="9525">
            <a:noFill/>
          </a:ln>
        </p:spPr>
      </p:pic>
      <p:sp>
        <p:nvSpPr>
          <p:cNvPr id="14347" name="Text Box 3"/>
          <p:cNvSpPr txBox="1"/>
          <p:nvPr/>
        </p:nvSpPr>
        <p:spPr>
          <a:xfrm>
            <a:off x="5507038" y="938213"/>
            <a:ext cx="3022600" cy="1084262"/>
          </a:xfrm>
          <a:prstGeom prst="rect">
            <a:avLst/>
          </a:prstGeom>
          <a:solidFill>
            <a:schemeClr val="bg1"/>
          </a:solidFill>
          <a:ln w="9525">
            <a:noFill/>
          </a:ln>
        </p:spPr>
        <p:txBody>
          <a:bodyPr lIns="36576" tIns="36576" rIns="36576" bIns="36576"/>
          <a:p>
            <a:pPr algn="ctr"/>
            <a:r>
              <a:rPr sz="3600" b="1" dirty="0">
                <a:solidFill>
                  <a:schemeClr val="tx2"/>
                </a:solidFill>
                <a:latin typeface="Calibri" panose="020F0502020204030204" pitchFamily="34" charset="0"/>
              </a:rPr>
              <a:t>虚拟和增强现实实验室</a:t>
            </a:r>
            <a:r>
              <a:rPr lang="en-US" altLang="zh-CN" sz="3600" b="1" dirty="0">
                <a:solidFill>
                  <a:schemeClr val="tx2"/>
                </a:solidFill>
                <a:latin typeface="Calibri" panose="020F0502020204030204" pitchFamily="34" charset="0"/>
              </a:rPr>
              <a:t> </a:t>
            </a:r>
            <a:endParaRPr lang="en-US" altLang="zh-CN" sz="3600" b="1" dirty="0">
              <a:solidFill>
                <a:schemeClr val="tx2"/>
              </a:solidFill>
              <a:latin typeface="Calibri" panose="020F0502020204030204" pitchFamily="34" charset="0"/>
            </a:endParaRPr>
          </a:p>
        </p:txBody>
      </p:sp>
      <p:pic>
        <p:nvPicPr>
          <p:cNvPr id="14348" name="Рисунок 13"/>
          <p:cNvPicPr>
            <a:picLocks noChangeAspect="1"/>
          </p:cNvPicPr>
          <p:nvPr/>
        </p:nvPicPr>
        <p:blipFill>
          <a:blip r:embed="rId7"/>
          <a:stretch>
            <a:fillRect/>
          </a:stretch>
        </p:blipFill>
        <p:spPr>
          <a:xfrm>
            <a:off x="-6350" y="-122237"/>
            <a:ext cx="1497013" cy="1497012"/>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Прямоугольник 3"/>
          <p:cNvSpPr/>
          <p:nvPr/>
        </p:nvSpPr>
        <p:spPr>
          <a:xfrm>
            <a:off x="1331913" y="309563"/>
            <a:ext cx="7583487" cy="769937"/>
          </a:xfrm>
          <a:prstGeom prst="rect">
            <a:avLst/>
          </a:prstGeom>
          <a:noFill/>
          <a:ln w="9525">
            <a:noFill/>
          </a:ln>
        </p:spPr>
        <p:txBody>
          <a:bodyPr>
            <a:spAutoFit/>
          </a:bodyPr>
          <a:p>
            <a:pPr algn="ctr"/>
            <a:r>
              <a:rPr lang="en-US" altLang="zh-CN" sz="3600" b="1" dirty="0">
                <a:solidFill>
                  <a:schemeClr val="tx2"/>
                </a:solidFill>
                <a:latin typeface="Times New Roman" panose="02020603050405020304" pitchFamily="18" charset="0"/>
                <a:cs typeface="Times New Roman" panose="02020603050405020304" pitchFamily="18" charset="0"/>
              </a:rPr>
              <a:t>СОВМЕСТНЫЕ ЛАБОРАТОРИИ</a:t>
            </a:r>
            <a:endParaRPr lang="en-US" altLang="zh-CN" sz="3600" b="1" dirty="0">
              <a:solidFill>
                <a:schemeClr val="tx2"/>
              </a:solidFill>
              <a:latin typeface="Times New Roman" panose="02020603050405020304" pitchFamily="18" charset="0"/>
              <a:cs typeface="Times New Roman" panose="02020603050405020304" pitchFamily="18" charset="0"/>
            </a:endParaRPr>
          </a:p>
          <a:p>
            <a:endParaRPr lang="en-US" altLang="zh-CN" sz="800" b="1" dirty="0">
              <a:solidFill>
                <a:schemeClr val="tx2"/>
              </a:solidFill>
              <a:latin typeface="Times New Roman" panose="02020603050405020304" pitchFamily="18" charset="0"/>
              <a:ea typeface="Times New Roman" panose="02020603050405020304" pitchFamily="18" charset="0"/>
            </a:endParaRPr>
          </a:p>
        </p:txBody>
      </p:sp>
      <p:pic>
        <p:nvPicPr>
          <p:cNvPr id="15363" name="Picture 4" descr="share"/>
          <p:cNvPicPr>
            <a:picLocks noChangeAspect="1"/>
          </p:cNvPicPr>
          <p:nvPr/>
        </p:nvPicPr>
        <p:blipFill>
          <a:blip r:embed="rId1"/>
          <a:srcRect t="26704" b="30876"/>
          <a:stretch>
            <a:fillRect/>
          </a:stretch>
        </p:blipFill>
        <p:spPr>
          <a:xfrm>
            <a:off x="4038600" y="2713038"/>
            <a:ext cx="1181100" cy="500062"/>
          </a:xfrm>
          <a:prstGeom prst="rect">
            <a:avLst/>
          </a:prstGeom>
          <a:noFill/>
          <a:ln w="9525">
            <a:noFill/>
          </a:ln>
        </p:spPr>
      </p:pic>
      <p:pic>
        <p:nvPicPr>
          <p:cNvPr id="15364" name="Picture 5" descr="2019-04-12-10"/>
          <p:cNvPicPr>
            <a:picLocks noChangeAspect="1"/>
          </p:cNvPicPr>
          <p:nvPr/>
        </p:nvPicPr>
        <p:blipFill>
          <a:blip r:embed="rId2"/>
          <a:stretch>
            <a:fillRect/>
          </a:stretch>
        </p:blipFill>
        <p:spPr>
          <a:xfrm>
            <a:off x="611188" y="1125538"/>
            <a:ext cx="3457575" cy="2303462"/>
          </a:xfrm>
          <a:prstGeom prst="rect">
            <a:avLst/>
          </a:prstGeom>
          <a:noFill/>
          <a:ln w="9525">
            <a:noFill/>
          </a:ln>
        </p:spPr>
      </p:pic>
      <p:pic>
        <p:nvPicPr>
          <p:cNvPr id="15365" name="Picture 10" descr="13"/>
          <p:cNvPicPr>
            <a:picLocks noChangeAspect="1"/>
          </p:cNvPicPr>
          <p:nvPr/>
        </p:nvPicPr>
        <p:blipFill>
          <a:blip r:embed="rId3"/>
          <a:srcRect t="12907" b="22946"/>
          <a:stretch>
            <a:fillRect/>
          </a:stretch>
        </p:blipFill>
        <p:spPr>
          <a:xfrm>
            <a:off x="4122738" y="4221163"/>
            <a:ext cx="1014412" cy="434975"/>
          </a:xfrm>
          <a:prstGeom prst="rect">
            <a:avLst/>
          </a:prstGeom>
          <a:noFill/>
          <a:ln w="9525">
            <a:noFill/>
          </a:ln>
        </p:spPr>
      </p:pic>
      <p:pic>
        <p:nvPicPr>
          <p:cNvPr id="15366" name="Picture 11" descr="2018-11-10-11"/>
          <p:cNvPicPr>
            <a:picLocks noChangeAspect="1"/>
          </p:cNvPicPr>
          <p:nvPr/>
        </p:nvPicPr>
        <p:blipFill>
          <a:blip r:embed="rId4"/>
          <a:stretch>
            <a:fillRect/>
          </a:stretch>
        </p:blipFill>
        <p:spPr>
          <a:xfrm>
            <a:off x="571500" y="3613150"/>
            <a:ext cx="3467100" cy="2316163"/>
          </a:xfrm>
          <a:prstGeom prst="rect">
            <a:avLst/>
          </a:prstGeom>
          <a:noFill/>
          <a:ln w="9525">
            <a:noFill/>
          </a:ln>
        </p:spPr>
      </p:pic>
      <p:sp>
        <p:nvSpPr>
          <p:cNvPr id="15367" name="Text Box 2"/>
          <p:cNvSpPr txBox="1"/>
          <p:nvPr/>
        </p:nvSpPr>
        <p:spPr>
          <a:xfrm>
            <a:off x="1692275" y="3213100"/>
            <a:ext cx="3508375" cy="431800"/>
          </a:xfrm>
          <a:prstGeom prst="rect">
            <a:avLst/>
          </a:prstGeom>
          <a:solidFill>
            <a:schemeClr val="bg1"/>
          </a:solidFill>
          <a:ln w="9525">
            <a:noFill/>
          </a:ln>
        </p:spPr>
        <p:txBody>
          <a:bodyPr lIns="36576" tIns="36576" rIns="36576" bIns="36576"/>
          <a:p>
            <a:pPr algn="ctr"/>
            <a:r>
              <a:rPr altLang="ru-RU" b="1" dirty="0">
                <a:solidFill>
                  <a:schemeClr val="tx2"/>
                </a:solidFill>
                <a:latin typeface="Calibri" panose="020F0502020204030204" pitchFamily="34" charset="0"/>
              </a:rPr>
              <a:t>教育和科</a:t>
            </a:r>
            <a:r>
              <a:rPr lang="zh-CN" b="1" dirty="0">
                <a:solidFill>
                  <a:schemeClr val="tx2"/>
                </a:solidFill>
                <a:latin typeface="Calibri" panose="020F0502020204030204" pitchFamily="34" charset="0"/>
              </a:rPr>
              <a:t>研</a:t>
            </a:r>
            <a:r>
              <a:rPr altLang="ru-RU" b="1" dirty="0">
                <a:solidFill>
                  <a:schemeClr val="tx2"/>
                </a:solidFill>
                <a:latin typeface="Calibri" panose="020F0502020204030204" pitchFamily="34" charset="0"/>
              </a:rPr>
              <a:t>IT实验室</a:t>
            </a:r>
            <a:endParaRPr altLang="ru-RU" b="1" dirty="0">
              <a:solidFill>
                <a:schemeClr val="tx2"/>
              </a:solidFill>
              <a:latin typeface="Calibri" panose="020F0502020204030204" pitchFamily="34" charset="0"/>
            </a:endParaRPr>
          </a:p>
        </p:txBody>
      </p:sp>
      <p:pic>
        <p:nvPicPr>
          <p:cNvPr id="15368" name="Picture 3" descr="2018-11-10-06"/>
          <p:cNvPicPr>
            <a:picLocks noChangeAspect="1"/>
          </p:cNvPicPr>
          <p:nvPr/>
        </p:nvPicPr>
        <p:blipFill>
          <a:blip r:embed="rId5"/>
          <a:stretch>
            <a:fillRect/>
          </a:stretch>
        </p:blipFill>
        <p:spPr>
          <a:xfrm>
            <a:off x="5248275" y="1125538"/>
            <a:ext cx="3390900" cy="2203450"/>
          </a:xfrm>
          <a:prstGeom prst="rect">
            <a:avLst/>
          </a:prstGeom>
          <a:noFill/>
          <a:ln w="9525">
            <a:noFill/>
          </a:ln>
        </p:spPr>
      </p:pic>
      <p:sp>
        <p:nvSpPr>
          <p:cNvPr id="15369" name="Text Box 2"/>
          <p:cNvSpPr txBox="1"/>
          <p:nvPr/>
        </p:nvSpPr>
        <p:spPr>
          <a:xfrm>
            <a:off x="6224588" y="3259138"/>
            <a:ext cx="2690812" cy="622300"/>
          </a:xfrm>
          <a:prstGeom prst="rect">
            <a:avLst/>
          </a:prstGeom>
          <a:solidFill>
            <a:schemeClr val="bg1"/>
          </a:solidFill>
          <a:ln w="9525" cap="flat" cmpd="sng">
            <a:solidFill>
              <a:schemeClr val="bg1"/>
            </a:solidFill>
            <a:prstDash val="solid"/>
            <a:miter/>
            <a:headEnd type="none" w="med" len="med"/>
            <a:tailEnd type="none" w="med" len="med"/>
          </a:ln>
        </p:spPr>
        <p:txBody>
          <a:bodyPr lIns="36576" tIns="36576" rIns="36576" bIns="36576"/>
          <a:p>
            <a:pPr algn="ctr"/>
            <a:r>
              <a:rPr lang="en-US" altLang="zh-CN" b="1" dirty="0">
                <a:solidFill>
                  <a:schemeClr val="tx2"/>
                </a:solidFill>
                <a:latin typeface="Calibri" panose="020F0502020204030204" pitchFamily="34" charset="0"/>
              </a:rPr>
              <a:t>白俄罗斯-印度教育中心</a:t>
            </a:r>
            <a:endParaRPr lang="en-US" altLang="zh-CN" b="1" dirty="0">
              <a:solidFill>
                <a:schemeClr val="tx2"/>
              </a:solidFill>
              <a:latin typeface="Calibri" panose="020F0502020204030204" pitchFamily="34" charset="0"/>
            </a:endParaRPr>
          </a:p>
        </p:txBody>
      </p:sp>
      <p:sp>
        <p:nvSpPr>
          <p:cNvPr id="15370" name="Text Box 9"/>
          <p:cNvSpPr txBox="1"/>
          <p:nvPr/>
        </p:nvSpPr>
        <p:spPr>
          <a:xfrm>
            <a:off x="4043363" y="4783138"/>
            <a:ext cx="3292475" cy="442912"/>
          </a:xfrm>
          <a:prstGeom prst="rect">
            <a:avLst/>
          </a:prstGeom>
          <a:solidFill>
            <a:schemeClr val="bg1"/>
          </a:solidFill>
          <a:ln w="9525" cap="flat" cmpd="sng">
            <a:solidFill>
              <a:schemeClr val="bg1"/>
            </a:solidFill>
            <a:prstDash val="solid"/>
            <a:miter/>
            <a:headEnd type="none" w="med" len="med"/>
            <a:tailEnd type="none" w="med" len="med"/>
          </a:ln>
        </p:spPr>
        <p:txBody>
          <a:bodyPr lIns="36576" tIns="36576" rIns="36576" bIns="36576"/>
          <a:p>
            <a:pPr algn="ctr"/>
            <a:r>
              <a:rPr lang="ru-RU" altLang="ru-RU" b="1" dirty="0">
                <a:solidFill>
                  <a:schemeClr val="tx2"/>
                </a:solidFill>
                <a:latin typeface="Calibri" panose="020F0502020204030204" pitchFamily="34" charset="0"/>
              </a:rPr>
              <a:t>计算机实验室</a:t>
            </a:r>
            <a:endParaRPr lang="ru-RU" altLang="ru-RU" b="1" dirty="0">
              <a:solidFill>
                <a:schemeClr val="tx2"/>
              </a:solidFill>
              <a:latin typeface="Calibri" panose="020F0502020204030204" pitchFamily="34" charset="0"/>
            </a:endParaRPr>
          </a:p>
        </p:txBody>
      </p:sp>
      <p:pic>
        <p:nvPicPr>
          <p:cNvPr id="15371" name="Рисунок 13"/>
          <p:cNvPicPr>
            <a:picLocks noChangeAspect="1"/>
          </p:cNvPicPr>
          <p:nvPr/>
        </p:nvPicPr>
        <p:blipFill>
          <a:blip r:embed="rId6"/>
          <a:stretch>
            <a:fillRect/>
          </a:stretch>
        </p:blipFill>
        <p:spPr>
          <a:xfrm>
            <a:off x="-6350" y="-122237"/>
            <a:ext cx="1497013" cy="1497012"/>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Прямоугольник 3"/>
          <p:cNvSpPr/>
          <p:nvPr/>
        </p:nvSpPr>
        <p:spPr>
          <a:xfrm>
            <a:off x="1150938" y="333375"/>
            <a:ext cx="7993062" cy="521970"/>
          </a:xfrm>
          <a:prstGeom prst="rect">
            <a:avLst/>
          </a:prstGeom>
          <a:noFill/>
          <a:ln w="9525">
            <a:noFill/>
          </a:ln>
        </p:spPr>
        <p:txBody>
          <a:bodyPr>
            <a:spAutoFit/>
          </a:bodyPr>
          <a:p>
            <a:pPr algn="ctr"/>
            <a:r>
              <a:rPr lang="en-US" altLang="zh-CN" sz="2800" b="1" dirty="0">
                <a:solidFill>
                  <a:schemeClr val="tx2"/>
                </a:solidFill>
                <a:latin typeface="Times New Roman" panose="02020603050405020304" pitchFamily="18" charset="0"/>
                <a:cs typeface="Times New Roman" panose="02020603050405020304" pitchFamily="18" charset="0"/>
              </a:rPr>
              <a:t>大学实验室</a:t>
            </a:r>
            <a:endParaRPr lang="en-US" altLang="zh-CN" sz="2800" b="1" dirty="0">
              <a:solidFill>
                <a:schemeClr val="tx2"/>
              </a:solidFill>
              <a:latin typeface="Times New Roman" panose="02020603050405020304" pitchFamily="18" charset="0"/>
              <a:cs typeface="Times New Roman" panose="02020603050405020304" pitchFamily="18" charset="0"/>
            </a:endParaRPr>
          </a:p>
        </p:txBody>
      </p:sp>
      <p:sp>
        <p:nvSpPr>
          <p:cNvPr id="14" name="object 11"/>
          <p:cNvSpPr/>
          <p:nvPr/>
        </p:nvSpPr>
        <p:spPr>
          <a:xfrm>
            <a:off x="240568" y="1274702"/>
            <a:ext cx="2499208" cy="1797827"/>
          </a:xfrm>
          <a:prstGeom prst="rect">
            <a:avLst/>
          </a:prstGeom>
          <a:blipFill>
            <a:blip r:embed="rId1" cstate="print"/>
            <a:srcRect/>
            <a:stretch>
              <a:fillRect l="-7155" r="-6834" b="-3414"/>
            </a:stretch>
          </a:blipFill>
        </p:spPr>
        <p:txBody>
          <a:bodyPr lIns="0" tIns="0" rIns="0" bIns="0"/>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solidFill>
              <a:effectLst/>
              <a:uLnTx/>
              <a:uFillTx/>
              <a:latin typeface="+mn-lt"/>
              <a:ea typeface="+mn-ea"/>
              <a:cs typeface="+mn-cs"/>
            </a:endParaRPr>
          </a:p>
        </p:txBody>
      </p:sp>
      <p:pic>
        <p:nvPicPr>
          <p:cNvPr id="16390" name="Picture 2"/>
          <p:cNvPicPr>
            <a:picLocks noChangeAspect="1"/>
          </p:cNvPicPr>
          <p:nvPr/>
        </p:nvPicPr>
        <p:blipFill>
          <a:blip r:embed="rId2"/>
          <a:srcRect l="10971" r="9164"/>
          <a:stretch>
            <a:fillRect/>
          </a:stretch>
        </p:blipFill>
        <p:spPr>
          <a:xfrm>
            <a:off x="3254375" y="1198563"/>
            <a:ext cx="2660650" cy="1798637"/>
          </a:xfrm>
          <a:prstGeom prst="rect">
            <a:avLst/>
          </a:prstGeom>
          <a:noFill/>
          <a:ln w="9525">
            <a:noFill/>
          </a:ln>
        </p:spPr>
      </p:pic>
      <p:pic>
        <p:nvPicPr>
          <p:cNvPr id="16391" name="Picture 8"/>
          <p:cNvPicPr>
            <a:picLocks noChangeAspect="1"/>
          </p:cNvPicPr>
          <p:nvPr/>
        </p:nvPicPr>
        <p:blipFill>
          <a:blip r:embed="rId3"/>
          <a:srcRect l="8421" t="9142" r="10097"/>
          <a:stretch>
            <a:fillRect/>
          </a:stretch>
        </p:blipFill>
        <p:spPr>
          <a:xfrm>
            <a:off x="3336925" y="3529013"/>
            <a:ext cx="3060700" cy="2276475"/>
          </a:xfrm>
          <a:prstGeom prst="rect">
            <a:avLst/>
          </a:prstGeom>
          <a:noFill/>
          <a:ln w="9525">
            <a:noFill/>
          </a:ln>
        </p:spPr>
      </p:pic>
      <p:sp>
        <p:nvSpPr>
          <p:cNvPr id="16392" name="Прямоугольник 16"/>
          <p:cNvSpPr/>
          <p:nvPr/>
        </p:nvSpPr>
        <p:spPr>
          <a:xfrm>
            <a:off x="593725" y="3122613"/>
            <a:ext cx="2360613" cy="400050"/>
          </a:xfrm>
          <a:prstGeom prst="rect">
            <a:avLst/>
          </a:prstGeom>
          <a:solidFill>
            <a:schemeClr val="tx2"/>
          </a:solidFill>
          <a:ln w="9525">
            <a:noFill/>
          </a:ln>
        </p:spPr>
        <p:txBody>
          <a:bodyPr lIns="36576" tIns="36576" rIns="36576" bIns="36576"/>
          <a:p>
            <a:pPr algn="ctr"/>
            <a:r>
              <a:rPr lang="en-US" altLang="zh-CN" sz="2000" b="1" dirty="0">
                <a:solidFill>
                  <a:schemeClr val="bg1"/>
                </a:solidFill>
                <a:latin typeface="Calibri" panose="020F0502020204030204" pitchFamily="34" charset="0"/>
              </a:rPr>
              <a:t>苹果实验室</a:t>
            </a:r>
            <a:endParaRPr lang="en-US" altLang="zh-CN" sz="2000" b="1" dirty="0">
              <a:solidFill>
                <a:schemeClr val="bg1"/>
              </a:solidFill>
              <a:latin typeface="Calibri" panose="020F0502020204030204" pitchFamily="34" charset="0"/>
            </a:endParaRPr>
          </a:p>
        </p:txBody>
      </p:sp>
      <p:sp>
        <p:nvSpPr>
          <p:cNvPr id="16393" name="Прямоугольник 19"/>
          <p:cNvSpPr/>
          <p:nvPr/>
        </p:nvSpPr>
        <p:spPr>
          <a:xfrm>
            <a:off x="3392488" y="3122613"/>
            <a:ext cx="5518150" cy="400050"/>
          </a:xfrm>
          <a:prstGeom prst="rect">
            <a:avLst/>
          </a:prstGeom>
          <a:solidFill>
            <a:schemeClr val="tx2"/>
          </a:solidFill>
          <a:ln w="9525">
            <a:noFill/>
          </a:ln>
        </p:spPr>
        <p:txBody>
          <a:bodyPr lIns="36576" tIns="36576" rIns="36576" bIns="36576"/>
          <a:p>
            <a:pPr algn="ctr"/>
            <a:r>
              <a:rPr lang="en-US" altLang="zh-CN" sz="2000" b="1" dirty="0">
                <a:solidFill>
                  <a:schemeClr val="bg1"/>
                </a:solidFill>
                <a:latin typeface="Calibri" panose="020F0502020204030204" pitchFamily="34" charset="0"/>
              </a:rPr>
              <a:t>3D建模和3D打印实验室</a:t>
            </a:r>
            <a:endParaRPr lang="en-US" altLang="zh-CN" sz="2000" b="1" dirty="0">
              <a:solidFill>
                <a:schemeClr val="bg1"/>
              </a:solidFill>
              <a:latin typeface="Calibri" panose="020F0502020204030204" pitchFamily="34" charset="0"/>
            </a:endParaRPr>
          </a:p>
        </p:txBody>
      </p:sp>
      <p:sp>
        <p:nvSpPr>
          <p:cNvPr id="16394" name="Прямоугольник 22"/>
          <p:cNvSpPr/>
          <p:nvPr/>
        </p:nvSpPr>
        <p:spPr>
          <a:xfrm>
            <a:off x="493713" y="5805488"/>
            <a:ext cx="2560637" cy="655637"/>
          </a:xfrm>
          <a:prstGeom prst="rect">
            <a:avLst/>
          </a:prstGeom>
          <a:solidFill>
            <a:schemeClr val="tx2"/>
          </a:solidFill>
          <a:ln w="9525">
            <a:noFill/>
          </a:ln>
        </p:spPr>
        <p:txBody>
          <a:bodyPr lIns="36576" tIns="36576" rIns="36576" bIns="36576"/>
          <a:p>
            <a:pPr algn="ctr"/>
            <a:r>
              <a:rPr lang="zh-CN" altLang="en-US" sz="2000" b="1" dirty="0">
                <a:solidFill>
                  <a:schemeClr val="bg1"/>
                </a:solidFill>
                <a:latin typeface="Calibri" panose="020F0502020204030204" pitchFamily="34" charset="0"/>
              </a:rPr>
              <a:t>移动设备实验室</a:t>
            </a:r>
            <a:endParaRPr lang="zh-CN" altLang="en-US" sz="2000" b="1" dirty="0">
              <a:solidFill>
                <a:schemeClr val="bg1"/>
              </a:solidFill>
              <a:latin typeface="Calibri" panose="020F0502020204030204" pitchFamily="34" charset="0"/>
            </a:endParaRPr>
          </a:p>
        </p:txBody>
      </p:sp>
      <p:pic>
        <p:nvPicPr>
          <p:cNvPr id="16395" name="Picture 2" descr="C:\Users\kolbasichlp\Desktop\Видео о факультете\Планшеты.jpg"/>
          <p:cNvPicPr>
            <a:picLocks noChangeAspect="1"/>
          </p:cNvPicPr>
          <p:nvPr/>
        </p:nvPicPr>
        <p:blipFill>
          <a:blip r:embed="rId4"/>
          <a:stretch>
            <a:fillRect/>
          </a:stretch>
        </p:blipFill>
        <p:spPr>
          <a:xfrm>
            <a:off x="241300" y="3657600"/>
            <a:ext cx="2570163" cy="2019300"/>
          </a:xfrm>
          <a:prstGeom prst="rect">
            <a:avLst/>
          </a:prstGeom>
          <a:noFill/>
          <a:ln w="9525">
            <a:noFill/>
          </a:ln>
        </p:spPr>
      </p:pic>
      <p:sp>
        <p:nvSpPr>
          <p:cNvPr id="16396" name="Содержимое 2"/>
          <p:cNvSpPr txBox="1"/>
          <p:nvPr/>
        </p:nvSpPr>
        <p:spPr>
          <a:xfrm>
            <a:off x="3363913" y="5946775"/>
            <a:ext cx="3060700" cy="673100"/>
          </a:xfrm>
          <a:prstGeom prst="rect">
            <a:avLst/>
          </a:prstGeom>
          <a:solidFill>
            <a:schemeClr val="tx2"/>
          </a:solidFill>
          <a:ln w="9525">
            <a:noFill/>
          </a:ln>
        </p:spPr>
        <p:txBody>
          <a:bodyPr lIns="36576" tIns="36576" rIns="36576" bIns="36576"/>
          <a:p>
            <a:pPr algn="ctr"/>
            <a:r>
              <a:rPr lang="en-US" altLang="zh-CN" sz="2000" b="1" dirty="0">
                <a:solidFill>
                  <a:schemeClr val="bg1"/>
                </a:solidFill>
                <a:latin typeface="Calibri" panose="020F0502020204030204" pitchFamily="34" charset="0"/>
              </a:rPr>
              <a:t>带触摸屏的整体式实验室</a:t>
            </a:r>
            <a:endParaRPr lang="en-US" altLang="zh-CN" sz="2000" b="1" dirty="0">
              <a:solidFill>
                <a:schemeClr val="bg1"/>
              </a:solidFill>
              <a:latin typeface="Calibri" panose="020F0502020204030204" pitchFamily="34" charset="0"/>
            </a:endParaRPr>
          </a:p>
        </p:txBody>
      </p:sp>
      <p:pic>
        <p:nvPicPr>
          <p:cNvPr id="16397" name="Picture 2" descr="C:\Users\kolbasichlp\Desktop\Презентация к Совету университета\2017-02-01-1.jpg"/>
          <p:cNvPicPr>
            <a:picLocks noChangeAspect="1"/>
          </p:cNvPicPr>
          <p:nvPr/>
        </p:nvPicPr>
        <p:blipFill>
          <a:blip r:embed="rId5"/>
          <a:srcRect r="19196"/>
          <a:stretch>
            <a:fillRect/>
          </a:stretch>
        </p:blipFill>
        <p:spPr>
          <a:xfrm>
            <a:off x="6565900" y="3835400"/>
            <a:ext cx="2389188" cy="1971675"/>
          </a:xfrm>
          <a:prstGeom prst="rect">
            <a:avLst/>
          </a:prstGeom>
          <a:noFill/>
          <a:ln w="9525">
            <a:noFill/>
          </a:ln>
        </p:spPr>
      </p:pic>
      <p:sp>
        <p:nvSpPr>
          <p:cNvPr id="16398" name="Прямоугольник 28"/>
          <p:cNvSpPr/>
          <p:nvPr/>
        </p:nvSpPr>
        <p:spPr>
          <a:xfrm>
            <a:off x="6565900" y="5946775"/>
            <a:ext cx="2389188" cy="673100"/>
          </a:xfrm>
          <a:prstGeom prst="rect">
            <a:avLst/>
          </a:prstGeom>
          <a:solidFill>
            <a:schemeClr val="tx2"/>
          </a:solidFill>
          <a:ln w="9525">
            <a:noFill/>
          </a:ln>
        </p:spPr>
        <p:txBody>
          <a:bodyPr lIns="36576" tIns="36576" rIns="36576" bIns="36576"/>
          <a:p>
            <a:pPr algn="ctr"/>
            <a:r>
              <a:rPr lang="en-US" altLang="zh-CN" sz="2000" b="1" dirty="0">
                <a:solidFill>
                  <a:schemeClr val="bg1"/>
                </a:solidFill>
                <a:latin typeface="Calibri" panose="020F0502020204030204" pitchFamily="34" charset="0"/>
              </a:rPr>
              <a:t>天文台</a:t>
            </a:r>
            <a:endParaRPr lang="en-US" altLang="zh-CN" sz="2000" b="1" dirty="0">
              <a:solidFill>
                <a:schemeClr val="bg1"/>
              </a:solidFill>
              <a:latin typeface="Calibri" panose="020F0502020204030204" pitchFamily="34" charset="0"/>
            </a:endParaRPr>
          </a:p>
        </p:txBody>
      </p:sp>
      <p:pic>
        <p:nvPicPr>
          <p:cNvPr id="16399" name="Picture 3" descr="C:\Users\kolbasichlp\Desktop\Презентация к Совету университета\dC9FgLd47LI.jpg"/>
          <p:cNvPicPr>
            <a:picLocks noChangeAspect="1"/>
          </p:cNvPicPr>
          <p:nvPr/>
        </p:nvPicPr>
        <p:blipFill>
          <a:blip r:embed="rId6"/>
          <a:stretch>
            <a:fillRect/>
          </a:stretch>
        </p:blipFill>
        <p:spPr>
          <a:xfrm>
            <a:off x="6159500" y="1198563"/>
            <a:ext cx="2795588" cy="1798637"/>
          </a:xfrm>
          <a:prstGeom prst="rect">
            <a:avLst/>
          </a:prstGeom>
          <a:noFill/>
          <a:ln w="9525">
            <a:noFill/>
          </a:ln>
        </p:spPr>
      </p:pic>
      <p:pic>
        <p:nvPicPr>
          <p:cNvPr id="16400" name="Рисунок 17"/>
          <p:cNvPicPr>
            <a:picLocks noChangeAspect="1"/>
          </p:cNvPicPr>
          <p:nvPr/>
        </p:nvPicPr>
        <p:blipFill>
          <a:blip r:embed="rId7"/>
          <a:stretch>
            <a:fillRect/>
          </a:stretch>
        </p:blipFill>
        <p:spPr>
          <a:xfrm>
            <a:off x="-6350" y="-122237"/>
            <a:ext cx="1497013" cy="1497012"/>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Заголовок 1"/>
          <p:cNvSpPr>
            <a:spLocks noGrp="1"/>
          </p:cNvSpPr>
          <p:nvPr>
            <p:ph type="title"/>
          </p:nvPr>
        </p:nvSpPr>
        <p:spPr>
          <a:xfrm>
            <a:off x="1490663" y="-71437"/>
            <a:ext cx="7473950" cy="1143000"/>
          </a:xfrm>
          <a:ln/>
        </p:spPr>
        <p:txBody>
          <a:bodyPr vert="horz" wrap="square" lIns="91440" tIns="45720" rIns="91440" bIns="45720" anchor="ctr" anchorCtr="0"/>
          <a:p>
            <a:pPr eaLnBrk="1" hangingPunct="1"/>
            <a:r>
              <a:rPr lang="zh-CN" altLang="en-US" sz="4000" b="1" kern="1200" dirty="0">
                <a:solidFill>
                  <a:schemeClr val="tx2"/>
                </a:solidFill>
                <a:latin typeface="Times New Roman" panose="02020603050405020304" pitchFamily="18" charset="0"/>
                <a:ea typeface="+mj-ea"/>
                <a:cs typeface="Times New Roman" panose="02020603050405020304" pitchFamily="18" charset="0"/>
              </a:rPr>
              <a:t>国际活动</a:t>
            </a:r>
            <a:endParaRPr lang="zh-CN" altLang="en-US" sz="4000" b="1" kern="1200" dirty="0">
              <a:solidFill>
                <a:schemeClr val="tx2"/>
              </a:solidFill>
              <a:latin typeface="Times New Roman" panose="02020603050405020304" pitchFamily="18" charset="0"/>
              <a:ea typeface="+mj-ea"/>
              <a:cs typeface="Times New Roman" panose="02020603050405020304" pitchFamily="18" charset="0"/>
            </a:endParaRPr>
          </a:p>
        </p:txBody>
      </p:sp>
      <p:sp>
        <p:nvSpPr>
          <p:cNvPr id="17411" name="Объект 3"/>
          <p:cNvSpPr>
            <a:spLocks noGrp="1"/>
          </p:cNvSpPr>
          <p:nvPr>
            <p:ph sz="half" idx="2"/>
          </p:nvPr>
        </p:nvSpPr>
        <p:spPr>
          <a:xfrm>
            <a:off x="179388" y="1252538"/>
            <a:ext cx="5178425" cy="4533900"/>
          </a:xfrm>
          <a:ln/>
        </p:spPr>
        <p:txBody>
          <a:bodyPr vert="horz" wrap="square" lIns="91440" tIns="45720" rIns="91440" bIns="45720" anchor="t" anchorCtr="0"/>
          <a:p>
            <a:pPr algn="just" eaLnBrk="1" hangingPunct="1">
              <a:buClrTx/>
              <a:buSzTx/>
              <a:buFont typeface="Arial" panose="020B0604020202020204" pitchFamily="34" charset="0"/>
              <a:buNone/>
            </a:pPr>
            <a:r>
              <a:rPr lang="en-US" altLang="zh-CN" b="1" kern="1200" dirty="0">
                <a:latin typeface="Times New Roman" panose="02020603050405020304" pitchFamily="18" charset="0"/>
                <a:ea typeface="+mn-ea"/>
                <a:cs typeface="Times New Roman" panose="02020603050405020304" pitchFamily="18" charset="0"/>
              </a:rPr>
              <a:t> - </a:t>
            </a:r>
            <a:r>
              <a:rPr lang="en-US" altLang="zh-CN" sz="1800" kern="1200" dirty="0">
                <a:latin typeface="Times New Roman" panose="02020603050405020304" pitchFamily="18" charset="0"/>
                <a:ea typeface="+mn-ea"/>
                <a:cs typeface="Times New Roman" panose="02020603050405020304" pitchFamily="18" charset="0"/>
              </a:rPr>
              <a:t>大学与外国教育和科学组织签订了</a:t>
            </a:r>
            <a:r>
              <a:rPr lang="en-US" altLang="zh-CN" sz="1800" b="1" kern="1200" dirty="0">
                <a:latin typeface="Times New Roman" panose="02020603050405020304" pitchFamily="18" charset="0"/>
                <a:ea typeface="+mn-ea"/>
                <a:cs typeface="Times New Roman" panose="02020603050405020304" pitchFamily="18" charset="0"/>
              </a:rPr>
              <a:t>100</a:t>
            </a:r>
            <a:r>
              <a:rPr lang="en-US" altLang="zh-CN" sz="1800" kern="1200" dirty="0">
                <a:latin typeface="Times New Roman" panose="02020603050405020304" pitchFamily="18" charset="0"/>
                <a:ea typeface="+mn-ea"/>
                <a:cs typeface="Times New Roman" panose="02020603050405020304" pitchFamily="18" charset="0"/>
              </a:rPr>
              <a:t>多项关于教育，科学和文化领域合作的协议</a:t>
            </a:r>
            <a:r>
              <a:rPr lang="en-US" altLang="zh-CN" sz="1800" kern="1200" dirty="0">
                <a:latin typeface="Times New Roman" panose="02020603050405020304" pitchFamily="18" charset="0"/>
                <a:ea typeface="+mn-ea"/>
                <a:cs typeface="Times New Roman" panose="02020603050405020304" pitchFamily="18" charset="0"/>
              </a:rPr>
              <a:t>;</a:t>
            </a:r>
            <a:endParaRPr lang="en-US" altLang="zh-CN" sz="1800" kern="1200" dirty="0">
              <a:latin typeface="Times New Roman" panose="02020603050405020304" pitchFamily="18" charset="0"/>
              <a:ea typeface="+mn-ea"/>
              <a:cs typeface="Times New Roman" panose="02020603050405020304" pitchFamily="18" charset="0"/>
            </a:endParaRPr>
          </a:p>
          <a:p>
            <a:pPr algn="just" eaLnBrk="1" hangingPunct="1">
              <a:buClrTx/>
              <a:buSzTx/>
              <a:buFont typeface="Arial" panose="020B0604020202020204" pitchFamily="34" charset="0"/>
              <a:buNone/>
            </a:pPr>
            <a:r>
              <a:rPr lang="en-US" altLang="zh-CN" b="1" kern="1200" dirty="0">
                <a:latin typeface="Times New Roman" panose="02020603050405020304" pitchFamily="18" charset="0"/>
                <a:ea typeface="+mn-ea"/>
                <a:cs typeface="Times New Roman" panose="02020603050405020304" pitchFamily="18" charset="0"/>
              </a:rPr>
              <a:t>-</a:t>
            </a:r>
            <a:r>
              <a:rPr lang="en-US" altLang="zh-CN" sz="1800" b="1" kern="1200" dirty="0">
                <a:latin typeface="Times New Roman" panose="02020603050405020304" pitchFamily="18" charset="0"/>
                <a:ea typeface="+mn-ea"/>
                <a:cs typeface="Times New Roman" panose="02020603050405020304" pitchFamily="18" charset="0"/>
              </a:rPr>
              <a:t> </a:t>
            </a:r>
            <a:r>
              <a:rPr lang="en-US" altLang="zh-CN" sz="1800" kern="1200" dirty="0">
                <a:latin typeface="Times New Roman" panose="02020603050405020304" pitchFamily="18" charset="0"/>
                <a:ea typeface="+mn-ea"/>
                <a:cs typeface="Times New Roman" panose="02020603050405020304" pitchFamily="18" charset="0"/>
              </a:rPr>
              <a:t>大学实施了18个以上的国际科学和教育项目：Erasmus+, EuropeAid, Horizon 2020, ПРООН, БРФФИ – РФФИ;</a:t>
            </a:r>
            <a:endParaRPr lang="en-US" altLang="zh-CN" sz="1800" kern="1200" dirty="0">
              <a:latin typeface="Times New Roman" panose="02020603050405020304" pitchFamily="18" charset="0"/>
              <a:ea typeface="+mn-ea"/>
              <a:cs typeface="Times New Roman" panose="02020603050405020304" pitchFamily="18" charset="0"/>
            </a:endParaRPr>
          </a:p>
          <a:p>
            <a:pPr algn="just" eaLnBrk="1" hangingPunct="1">
              <a:buClrTx/>
              <a:buSzTx/>
              <a:buFont typeface="Arial" panose="020B0604020202020204" pitchFamily="34" charset="0"/>
              <a:buNone/>
            </a:pPr>
            <a:r>
              <a:rPr lang="en-US" altLang="zh-CN" sz="1800" kern="1200" dirty="0">
                <a:latin typeface="Times New Roman" panose="02020603050405020304" pitchFamily="18" charset="0"/>
                <a:ea typeface="+mn-ea"/>
                <a:cs typeface="Times New Roman" panose="02020603050405020304" pitchFamily="18" charset="0"/>
              </a:rPr>
              <a:t>- 大学参加了国际排名系统</a:t>
            </a:r>
            <a:r>
              <a:rPr lang="zh-CN" altLang="en-US" sz="1800" kern="1200" dirty="0">
                <a:latin typeface="Times New Roman" panose="02020603050405020304" pitchFamily="18" charset="0"/>
                <a:ea typeface="+mn-ea"/>
                <a:cs typeface="Times New Roman" panose="02020603050405020304" pitchFamily="18" charset="0"/>
              </a:rPr>
              <a:t>（全球高校网）</a:t>
            </a:r>
            <a:r>
              <a:rPr lang="en-US" altLang="zh-CN" sz="1800" kern="1200" dirty="0">
                <a:latin typeface="Times New Roman" panose="02020603050405020304" pitchFamily="18" charset="0"/>
                <a:ea typeface="+mn-ea"/>
                <a:cs typeface="Times New Roman" panose="02020603050405020304" pitchFamily="18" charset="0"/>
              </a:rPr>
              <a:t>;</a:t>
            </a:r>
            <a:endParaRPr lang="en-US" altLang="zh-CN" sz="1800" kern="1200" dirty="0">
              <a:latin typeface="Times New Roman" panose="02020603050405020304" pitchFamily="18" charset="0"/>
              <a:ea typeface="+mn-ea"/>
              <a:cs typeface="Times New Roman" panose="02020603050405020304" pitchFamily="18" charset="0"/>
            </a:endParaRPr>
          </a:p>
          <a:p>
            <a:pPr algn="just" eaLnBrk="1" hangingPunct="1">
              <a:buClrTx/>
              <a:buSzTx/>
              <a:buFont typeface="Arial" panose="020B0604020202020204" pitchFamily="34" charset="0"/>
              <a:buNone/>
            </a:pPr>
            <a:r>
              <a:rPr lang="en-US" altLang="zh-CN" b="1" kern="1200" dirty="0">
                <a:latin typeface="Times New Roman" panose="02020603050405020304" pitchFamily="18" charset="0"/>
                <a:ea typeface="+mn-ea"/>
                <a:cs typeface="Times New Roman" panose="02020603050405020304" pitchFamily="18" charset="0"/>
              </a:rPr>
              <a:t>-</a:t>
            </a:r>
            <a:r>
              <a:rPr lang="en-US" altLang="zh-CN" sz="1800" b="1" kern="1200" dirty="0">
                <a:latin typeface="Times New Roman" panose="02020603050405020304" pitchFamily="18" charset="0"/>
                <a:ea typeface="+mn-ea"/>
                <a:cs typeface="Times New Roman" panose="02020603050405020304" pitchFamily="18" charset="0"/>
              </a:rPr>
              <a:t> </a:t>
            </a:r>
            <a:r>
              <a:rPr lang="en-US" altLang="zh-CN" sz="1800" kern="1200" dirty="0">
                <a:latin typeface="Times New Roman" panose="02020603050405020304" pitchFamily="18" charset="0"/>
                <a:ea typeface="+mn-ea"/>
                <a:cs typeface="Times New Roman" panose="02020603050405020304" pitchFamily="18" charset="0"/>
              </a:rPr>
              <a:t>来自24个国家/地区的1,700多名外国学生</a:t>
            </a:r>
            <a:r>
              <a:rPr lang="en-US" altLang="zh-CN" sz="1800" kern="1200" dirty="0">
                <a:latin typeface="Times New Roman" panose="02020603050405020304" pitchFamily="18" charset="0"/>
                <a:ea typeface="+mn-ea"/>
                <a:cs typeface="Times New Roman" panose="02020603050405020304" pitchFamily="18" charset="0"/>
              </a:rPr>
              <a:t>;</a:t>
            </a:r>
            <a:endParaRPr lang="en-US" altLang="zh-CN" sz="1800" kern="1200" dirty="0">
              <a:latin typeface="Times New Roman" panose="02020603050405020304" pitchFamily="18" charset="0"/>
              <a:ea typeface="+mn-ea"/>
              <a:cs typeface="Times New Roman" panose="02020603050405020304" pitchFamily="18" charset="0"/>
            </a:endParaRPr>
          </a:p>
          <a:p>
            <a:pPr algn="just" eaLnBrk="1" hangingPunct="1">
              <a:buClrTx/>
              <a:buSzTx/>
              <a:buFont typeface="Arial" panose="020B0604020202020204" pitchFamily="34" charset="0"/>
              <a:buNone/>
            </a:pPr>
            <a:r>
              <a:rPr lang="en-US" altLang="zh-CN" sz="1800" kern="1200" dirty="0">
                <a:latin typeface="Times New Roman" panose="02020603050405020304" pitchFamily="18" charset="0"/>
                <a:ea typeface="+mn-ea"/>
                <a:cs typeface="Times New Roman" panose="02020603050405020304" pitchFamily="18" charset="0"/>
              </a:rPr>
              <a:t>- 4个文化和教育中心（汉语和中国文化中心;斯拉夫语言和文化中心，法语和法国文化办公室，白俄罗斯-印度教育中心）。</a:t>
            </a:r>
            <a:endParaRPr lang="en-US" altLang="zh-CN" sz="1800" kern="1200" dirty="0">
              <a:latin typeface="Times New Roman" panose="02020603050405020304" pitchFamily="18" charset="0"/>
              <a:ea typeface="+mn-ea"/>
              <a:cs typeface="Times New Roman" panose="02020603050405020304" pitchFamily="18" charset="0"/>
            </a:endParaRPr>
          </a:p>
        </p:txBody>
      </p:sp>
      <p:pic>
        <p:nvPicPr>
          <p:cNvPr id="17412" name="Рисунок 8"/>
          <p:cNvPicPr>
            <a:picLocks noChangeAspect="1"/>
          </p:cNvPicPr>
          <p:nvPr/>
        </p:nvPicPr>
        <p:blipFill>
          <a:blip r:embed="rId1"/>
          <a:stretch>
            <a:fillRect/>
          </a:stretch>
        </p:blipFill>
        <p:spPr>
          <a:xfrm>
            <a:off x="-6350" y="-122237"/>
            <a:ext cx="1497013" cy="1497012"/>
          </a:xfrm>
          <a:prstGeom prst="rect">
            <a:avLst/>
          </a:prstGeom>
          <a:noFill/>
          <a:ln w="9525">
            <a:noFill/>
          </a:ln>
        </p:spPr>
      </p:pic>
      <p:pic>
        <p:nvPicPr>
          <p:cNvPr id="17413" name="Рисунок 9"/>
          <p:cNvPicPr>
            <a:picLocks noChangeAspect="1"/>
          </p:cNvPicPr>
          <p:nvPr/>
        </p:nvPicPr>
        <p:blipFill>
          <a:blip r:embed="rId2"/>
          <a:stretch>
            <a:fillRect/>
          </a:stretch>
        </p:blipFill>
        <p:spPr>
          <a:xfrm>
            <a:off x="5565775" y="979488"/>
            <a:ext cx="3209925" cy="2325687"/>
          </a:xfrm>
          <a:prstGeom prst="rect">
            <a:avLst/>
          </a:prstGeom>
          <a:noFill/>
          <a:ln w="9525">
            <a:noFill/>
          </a:ln>
        </p:spPr>
      </p:pic>
      <p:pic>
        <p:nvPicPr>
          <p:cNvPr id="17414" name="Рисунок 2"/>
          <p:cNvPicPr>
            <a:picLocks noChangeAspect="1"/>
          </p:cNvPicPr>
          <p:nvPr/>
        </p:nvPicPr>
        <p:blipFill>
          <a:blip r:embed="rId3"/>
          <a:stretch>
            <a:fillRect/>
          </a:stretch>
        </p:blipFill>
        <p:spPr>
          <a:xfrm>
            <a:off x="5535613" y="3429000"/>
            <a:ext cx="3240087" cy="2259013"/>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10" descr="Z:\КравченкоАА\Логотипы ВГУ\logo с новой надписью.png"/>
          <p:cNvPicPr>
            <a:picLocks noChangeAspect="1"/>
          </p:cNvPicPr>
          <p:nvPr/>
        </p:nvPicPr>
        <p:blipFill>
          <a:blip r:embed="rId1"/>
          <a:srcRect r="67400"/>
          <a:stretch>
            <a:fillRect/>
          </a:stretch>
        </p:blipFill>
        <p:spPr>
          <a:xfrm>
            <a:off x="34925" y="50800"/>
            <a:ext cx="1273175" cy="1001713"/>
          </a:xfrm>
          <a:prstGeom prst="rect">
            <a:avLst/>
          </a:prstGeom>
          <a:noFill/>
          <a:ln w="9525">
            <a:noFill/>
          </a:ln>
        </p:spPr>
      </p:pic>
      <p:cxnSp>
        <p:nvCxnSpPr>
          <p:cNvPr id="13" name="Прямая соединительная линия 12"/>
          <p:cNvCxnSpPr/>
          <p:nvPr/>
        </p:nvCxnSpPr>
        <p:spPr bwMode="auto">
          <a:xfrm>
            <a:off x="1223963" y="1050925"/>
            <a:ext cx="7920038"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21" name="Прямая соединительная линия 20"/>
          <p:cNvCxnSpPr/>
          <p:nvPr/>
        </p:nvCxnSpPr>
        <p:spPr bwMode="auto">
          <a:xfrm>
            <a:off x="1223963" y="1050925"/>
            <a:ext cx="7920038" cy="0"/>
          </a:xfrm>
          <a:prstGeom prst="line">
            <a:avLst/>
          </a:prstGeom>
          <a:ln w="12700"/>
        </p:spPr>
        <p:style>
          <a:lnRef idx="2">
            <a:schemeClr val="dk1"/>
          </a:lnRef>
          <a:fillRef idx="0">
            <a:schemeClr val="dk1"/>
          </a:fillRef>
          <a:effectRef idx="1">
            <a:schemeClr val="dk1"/>
          </a:effectRef>
          <a:fontRef idx="minor">
            <a:schemeClr val="tx1"/>
          </a:fontRef>
        </p:style>
      </p:cxnSp>
      <p:sp>
        <p:nvSpPr>
          <p:cNvPr id="18437" name="TextBox 26"/>
          <p:cNvSpPr txBox="1"/>
          <p:nvPr/>
        </p:nvSpPr>
        <p:spPr>
          <a:xfrm>
            <a:off x="1223963" y="150813"/>
            <a:ext cx="7562850" cy="460375"/>
          </a:xfrm>
          <a:prstGeom prst="rect">
            <a:avLst/>
          </a:prstGeom>
          <a:noFill/>
          <a:ln w="9525">
            <a:noFill/>
          </a:ln>
        </p:spPr>
        <p:txBody>
          <a:bodyPr>
            <a:spAutoFit/>
          </a:bodyPr>
          <a:p>
            <a:pPr algn="ctr"/>
            <a:r>
              <a:rPr lang="en-US" altLang="zh-CN" sz="2400" b="1" dirty="0">
                <a:solidFill>
                  <a:schemeClr val="tx2"/>
                </a:solidFill>
                <a:latin typeface="Times New Roman" panose="02020603050405020304" pitchFamily="18" charset="0"/>
                <a:cs typeface="Times New Roman" panose="02020603050405020304" pitchFamily="18" charset="0"/>
              </a:rPr>
              <a:t>大学的文教活动</a:t>
            </a:r>
            <a:endParaRPr lang="en-US" altLang="zh-CN" sz="2400" b="1" dirty="0">
              <a:solidFill>
                <a:schemeClr val="tx2"/>
              </a:solidFill>
              <a:latin typeface="Times New Roman" panose="02020603050405020304" pitchFamily="18" charset="0"/>
              <a:cs typeface="Times New Roman" panose="02020603050405020304" pitchFamily="18" charset="0"/>
            </a:endParaRPr>
          </a:p>
        </p:txBody>
      </p:sp>
      <p:sp>
        <p:nvSpPr>
          <p:cNvPr id="30" name="Прямоугольник 29"/>
          <p:cNvSpPr/>
          <p:nvPr/>
        </p:nvSpPr>
        <p:spPr>
          <a:xfrm>
            <a:off x="133350" y="2946400"/>
            <a:ext cx="3095625" cy="368300"/>
          </a:xfrm>
          <a:prstGeom prst="rect">
            <a:avLst/>
          </a:prstGeom>
          <a:ln>
            <a:solidFill>
              <a:srgbClr val="005DA2"/>
            </a:solidFill>
          </a:ln>
        </p:spPr>
        <p:style>
          <a:lnRef idx="2">
            <a:schemeClr val="accent2"/>
          </a:lnRef>
          <a:fillRef idx="1">
            <a:schemeClr val="lt1"/>
          </a:fillRef>
          <a:effectRef idx="0">
            <a:schemeClr val="accent2"/>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dirty="0">
                <a:solidFill>
                  <a:srgbClr val="000000"/>
                </a:solidFill>
                <a:latin typeface="Franklin Gothic Demi" panose="020B0703020102020204" pitchFamily="34" charset="0"/>
              </a:rPr>
              <a:t>民族文化日</a:t>
            </a:r>
            <a:endParaRPr lang="en-US" altLang="zh-CN" dirty="0">
              <a:solidFill>
                <a:srgbClr val="000000"/>
              </a:solidFill>
              <a:latin typeface="Franklin Gothic Demi" panose="020B0703020102020204" pitchFamily="34" charset="0"/>
            </a:endParaRPr>
          </a:p>
        </p:txBody>
      </p:sp>
      <p:sp>
        <p:nvSpPr>
          <p:cNvPr id="31" name="Прямоугольник 30"/>
          <p:cNvSpPr/>
          <p:nvPr/>
        </p:nvSpPr>
        <p:spPr>
          <a:xfrm>
            <a:off x="6267450" y="2978150"/>
            <a:ext cx="2743200" cy="368300"/>
          </a:xfrm>
          <a:prstGeom prst="rect">
            <a:avLst/>
          </a:prstGeom>
          <a:ln>
            <a:solidFill>
              <a:srgbClr val="005DA2"/>
            </a:solidFill>
          </a:ln>
        </p:spPr>
        <p:style>
          <a:lnRef idx="2">
            <a:schemeClr val="accent2"/>
          </a:lnRef>
          <a:fillRef idx="1">
            <a:schemeClr val="lt1"/>
          </a:fillRef>
          <a:effectRef idx="0">
            <a:schemeClr val="accent2"/>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dirty="0">
                <a:solidFill>
                  <a:srgbClr val="000000"/>
                </a:solidFill>
                <a:latin typeface="Franklin Gothic Demi" panose="020B0703020102020204" pitchFamily="34" charset="0"/>
              </a:rPr>
              <a:t>创意</a:t>
            </a:r>
            <a:r>
              <a:rPr lang="zh-CN" altLang="en-US" dirty="0">
                <a:solidFill>
                  <a:srgbClr val="000000"/>
                </a:solidFill>
                <a:latin typeface="Franklin Gothic Demi" panose="020B0703020102020204" pitchFamily="34" charset="0"/>
              </a:rPr>
              <a:t>节日</a:t>
            </a:r>
            <a:r>
              <a:rPr lang="en-US" altLang="zh-CN" dirty="0">
                <a:solidFill>
                  <a:srgbClr val="000000"/>
                </a:solidFill>
                <a:latin typeface="Franklin Gothic Demi" panose="020B0703020102020204" pitchFamily="34" charset="0"/>
              </a:rPr>
              <a:t>“</a:t>
            </a:r>
            <a:r>
              <a:rPr lang="zh-CN" altLang="en-US" dirty="0">
                <a:solidFill>
                  <a:srgbClr val="000000"/>
                </a:solidFill>
                <a:latin typeface="Franklin Gothic Demi" panose="020B0703020102020204" pitchFamily="34" charset="0"/>
              </a:rPr>
              <a:t>春日大</a:t>
            </a:r>
            <a:r>
              <a:rPr lang="en-US" altLang="zh-CN" dirty="0">
                <a:solidFill>
                  <a:srgbClr val="000000"/>
                </a:solidFill>
                <a:latin typeface="Franklin Gothic Demi" panose="020B0703020102020204" pitchFamily="34" charset="0"/>
              </a:rPr>
              <a:t>学生”</a:t>
            </a:r>
            <a:endParaRPr lang="en-US" altLang="zh-CN" dirty="0">
              <a:solidFill>
                <a:srgbClr val="000000"/>
              </a:solidFill>
              <a:latin typeface="Franklin Gothic Demi" panose="020B0703020102020204" pitchFamily="34" charset="0"/>
            </a:endParaRPr>
          </a:p>
        </p:txBody>
      </p:sp>
      <p:sp>
        <p:nvSpPr>
          <p:cNvPr id="36" name="Прямоугольник 35"/>
          <p:cNvSpPr/>
          <p:nvPr/>
        </p:nvSpPr>
        <p:spPr>
          <a:xfrm>
            <a:off x="3357563" y="2928938"/>
            <a:ext cx="2643188" cy="368300"/>
          </a:xfrm>
          <a:prstGeom prst="rect">
            <a:avLst/>
          </a:prstGeom>
          <a:ln>
            <a:solidFill>
              <a:srgbClr val="005DA2"/>
            </a:solidFill>
          </a:ln>
        </p:spPr>
        <p:style>
          <a:lnRef idx="2">
            <a:schemeClr val="accent2"/>
          </a:lnRef>
          <a:fillRef idx="1">
            <a:schemeClr val="lt1"/>
          </a:fillRef>
          <a:effectRef idx="0">
            <a:schemeClr val="accent2"/>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dirty="0">
                <a:solidFill>
                  <a:srgbClr val="000000"/>
                </a:solidFill>
                <a:latin typeface="Franklin Gothic Demi" panose="020B0703020102020204" pitchFamily="34" charset="0"/>
              </a:rPr>
              <a:t>文化教育课程</a:t>
            </a:r>
            <a:endParaRPr lang="en-US" altLang="zh-CN" dirty="0">
              <a:solidFill>
                <a:srgbClr val="000000"/>
              </a:solidFill>
              <a:latin typeface="Franklin Gothic Demi" panose="020B0703020102020204" pitchFamily="34" charset="0"/>
            </a:endParaRPr>
          </a:p>
        </p:txBody>
      </p:sp>
      <p:sp>
        <p:nvSpPr>
          <p:cNvPr id="34" name="Прямоугольник 33"/>
          <p:cNvSpPr/>
          <p:nvPr/>
        </p:nvSpPr>
        <p:spPr>
          <a:xfrm>
            <a:off x="142875" y="5357813"/>
            <a:ext cx="3165475" cy="368300"/>
          </a:xfrm>
          <a:prstGeom prst="rect">
            <a:avLst/>
          </a:prstGeom>
          <a:ln>
            <a:solidFill>
              <a:srgbClr val="005DA2"/>
            </a:solidFill>
          </a:ln>
        </p:spPr>
        <p:style>
          <a:lnRef idx="2">
            <a:schemeClr val="accent2"/>
          </a:lnRef>
          <a:fillRef idx="1">
            <a:schemeClr val="lt1"/>
          </a:fillRef>
          <a:effectRef idx="0">
            <a:schemeClr val="accent2"/>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dirty="0">
                <a:solidFill>
                  <a:srgbClr val="000000"/>
                </a:solidFill>
                <a:latin typeface="Franklin Gothic Demi" panose="020B0703020102020204" pitchFamily="34" charset="0"/>
              </a:rPr>
              <a:t>俄语测验课</a:t>
            </a:r>
            <a:endParaRPr lang="en-US" altLang="zh-CN" dirty="0">
              <a:solidFill>
                <a:srgbClr val="000000"/>
              </a:solidFill>
              <a:latin typeface="Franklin Gothic Demi" panose="020B0703020102020204" pitchFamily="34" charset="0"/>
            </a:endParaRPr>
          </a:p>
        </p:txBody>
      </p:sp>
      <p:sp>
        <p:nvSpPr>
          <p:cNvPr id="20" name="Прямоугольник 19"/>
          <p:cNvSpPr/>
          <p:nvPr/>
        </p:nvSpPr>
        <p:spPr>
          <a:xfrm>
            <a:off x="3357563" y="5857875"/>
            <a:ext cx="2714625" cy="368300"/>
          </a:xfrm>
          <a:prstGeom prst="rect">
            <a:avLst/>
          </a:prstGeom>
          <a:ln>
            <a:solidFill>
              <a:srgbClr val="005DA2"/>
            </a:solidFill>
          </a:ln>
        </p:spPr>
        <p:style>
          <a:lnRef idx="2">
            <a:schemeClr val="accent2"/>
          </a:lnRef>
          <a:fillRef idx="1">
            <a:schemeClr val="lt1"/>
          </a:fillRef>
          <a:effectRef idx="0">
            <a:schemeClr val="accent2"/>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dirty="0">
                <a:solidFill>
                  <a:srgbClr val="000000"/>
                </a:solidFill>
                <a:latin typeface="Franklin Gothic Demi" panose="020B0703020102020204" pitchFamily="34" charset="0"/>
              </a:rPr>
              <a:t>参观博物馆和展览</a:t>
            </a:r>
            <a:endParaRPr lang="en-US" altLang="zh-CN" dirty="0">
              <a:solidFill>
                <a:srgbClr val="000000"/>
              </a:solidFill>
              <a:latin typeface="Franklin Gothic Demi" panose="020B0703020102020204" pitchFamily="34" charset="0"/>
            </a:endParaRPr>
          </a:p>
        </p:txBody>
      </p:sp>
      <p:pic>
        <p:nvPicPr>
          <p:cNvPr id="18443" name="Рисунок 16" descr="Z:\!Сотрудники\По алфавиту\С\СосновскаяОА\ФОТО\IMG_0329.JPG"/>
          <p:cNvPicPr>
            <a:picLocks noChangeAspect="1"/>
          </p:cNvPicPr>
          <p:nvPr/>
        </p:nvPicPr>
        <p:blipFill>
          <a:blip r:embed="rId2"/>
          <a:stretch>
            <a:fillRect/>
          </a:stretch>
        </p:blipFill>
        <p:spPr>
          <a:xfrm>
            <a:off x="357188" y="1214438"/>
            <a:ext cx="2643187" cy="1685925"/>
          </a:xfrm>
          <a:prstGeom prst="rect">
            <a:avLst/>
          </a:prstGeom>
          <a:noFill/>
          <a:ln w="9525">
            <a:noFill/>
          </a:ln>
        </p:spPr>
      </p:pic>
      <p:pic>
        <p:nvPicPr>
          <p:cNvPr id="18444" name="Рисунок 18" descr="Z:\!Сотрудники\По алфавиту\С\СосновскаяОА\ФОТО\IMG-5566e8948e717e38e96b0fe945a31783-V.jpg"/>
          <p:cNvPicPr>
            <a:picLocks noChangeAspect="1"/>
          </p:cNvPicPr>
          <p:nvPr/>
        </p:nvPicPr>
        <p:blipFill>
          <a:blip r:embed="rId3"/>
          <a:stretch>
            <a:fillRect/>
          </a:stretch>
        </p:blipFill>
        <p:spPr>
          <a:xfrm>
            <a:off x="3357563" y="1214438"/>
            <a:ext cx="2643187" cy="1643062"/>
          </a:xfrm>
          <a:prstGeom prst="rect">
            <a:avLst/>
          </a:prstGeom>
          <a:noFill/>
          <a:ln w="9525">
            <a:noFill/>
          </a:ln>
        </p:spPr>
      </p:pic>
      <p:pic>
        <p:nvPicPr>
          <p:cNvPr id="18445" name="Рисунок 21" descr="Z:\!Сотрудники\По алфавиту\С\СосновскаяОА\ФОТО\IMG-6089e3cf64de85d3fd958ab4af99db97-V.jpg"/>
          <p:cNvPicPr>
            <a:picLocks noChangeAspect="1"/>
          </p:cNvPicPr>
          <p:nvPr/>
        </p:nvPicPr>
        <p:blipFill>
          <a:blip r:embed="rId4"/>
          <a:stretch>
            <a:fillRect/>
          </a:stretch>
        </p:blipFill>
        <p:spPr>
          <a:xfrm>
            <a:off x="357188" y="3357563"/>
            <a:ext cx="2552700" cy="1914525"/>
          </a:xfrm>
          <a:prstGeom prst="rect">
            <a:avLst/>
          </a:prstGeom>
          <a:noFill/>
          <a:ln w="9525">
            <a:noFill/>
          </a:ln>
        </p:spPr>
      </p:pic>
      <p:pic>
        <p:nvPicPr>
          <p:cNvPr id="18446" name="Рисунок 22" descr="Z:\!Сотрудники\По алфавиту\С\СосновскаяОА\ФОТО\IMG-d802f574d47942a111dba2e09b33d60b-V.jpg"/>
          <p:cNvPicPr>
            <a:picLocks noChangeAspect="1"/>
          </p:cNvPicPr>
          <p:nvPr/>
        </p:nvPicPr>
        <p:blipFill>
          <a:blip r:embed="rId5"/>
          <a:stretch>
            <a:fillRect/>
          </a:stretch>
        </p:blipFill>
        <p:spPr>
          <a:xfrm>
            <a:off x="3643313" y="3975100"/>
            <a:ext cx="2000250" cy="1811338"/>
          </a:xfrm>
          <a:prstGeom prst="rect">
            <a:avLst/>
          </a:prstGeom>
          <a:noFill/>
          <a:ln w="9525">
            <a:noFill/>
          </a:ln>
        </p:spPr>
      </p:pic>
      <p:pic>
        <p:nvPicPr>
          <p:cNvPr id="18447" name="Рисунок 23" descr="Z:\!Сотрудники\По алфавиту\С\СосновскаяОА\ФОТО\IMG_8826.JPG"/>
          <p:cNvPicPr>
            <a:picLocks noChangeAspect="1"/>
          </p:cNvPicPr>
          <p:nvPr/>
        </p:nvPicPr>
        <p:blipFill>
          <a:blip r:embed="rId6"/>
          <a:stretch>
            <a:fillRect/>
          </a:stretch>
        </p:blipFill>
        <p:spPr>
          <a:xfrm>
            <a:off x="6286500" y="1214438"/>
            <a:ext cx="2500313" cy="1571625"/>
          </a:xfrm>
          <a:prstGeom prst="rect">
            <a:avLst/>
          </a:prstGeom>
          <a:noFill/>
          <a:ln w="9525">
            <a:noFill/>
          </a:ln>
        </p:spPr>
      </p:pic>
      <p:pic>
        <p:nvPicPr>
          <p:cNvPr id="18448" name="Picture 7" descr="C:\Users\lesnayaoyu\Desktop\IMG_7540.JPG"/>
          <p:cNvPicPr>
            <a:picLocks noChangeAspect="1"/>
          </p:cNvPicPr>
          <p:nvPr/>
        </p:nvPicPr>
        <p:blipFill>
          <a:blip r:embed="rId7"/>
          <a:srcRect b="27541"/>
          <a:stretch>
            <a:fillRect/>
          </a:stretch>
        </p:blipFill>
        <p:spPr>
          <a:xfrm>
            <a:off x="6286500" y="3786188"/>
            <a:ext cx="2214563" cy="2070100"/>
          </a:xfrm>
          <a:prstGeom prst="rect">
            <a:avLst/>
          </a:prstGeom>
          <a:noFill/>
          <a:ln w="12700" cap="flat" cmpd="sng">
            <a:solidFill>
              <a:schemeClr val="tx1"/>
            </a:solidFill>
            <a:prstDash val="solid"/>
            <a:miter/>
            <a:headEnd type="none" w="med" len="med"/>
            <a:tailEnd type="none" w="med" len="med"/>
          </a:ln>
        </p:spPr>
      </p:pic>
      <p:sp>
        <p:nvSpPr>
          <p:cNvPr id="28" name="Прямоугольник 27"/>
          <p:cNvSpPr/>
          <p:nvPr/>
        </p:nvSpPr>
        <p:spPr>
          <a:xfrm>
            <a:off x="6286500" y="5929313"/>
            <a:ext cx="2324100" cy="521970"/>
          </a:xfrm>
          <a:prstGeom prst="rect">
            <a:avLst/>
          </a:prstGeom>
          <a:ln>
            <a:solidFill>
              <a:srgbClr val="005DA2"/>
            </a:solidFill>
          </a:ln>
        </p:spPr>
        <p:style>
          <a:lnRef idx="2">
            <a:schemeClr val="accent2"/>
          </a:lnRef>
          <a:fillRef idx="1">
            <a:schemeClr val="lt1"/>
          </a:fillRef>
          <a:effectRef idx="0">
            <a:schemeClr val="accent2"/>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zh-CN" altLang="en-US" sz="1400" dirty="0">
                <a:solidFill>
                  <a:srgbClr val="000000"/>
                </a:solidFill>
                <a:latin typeface="Franklin Gothic Demi" panose="020B0703020102020204" pitchFamily="34" charset="0"/>
              </a:rPr>
              <a:t>比赛</a:t>
            </a:r>
            <a:r>
              <a:rPr lang="en-US" altLang="zh-CN" sz="1400" dirty="0">
                <a:solidFill>
                  <a:srgbClr val="000000"/>
                </a:solidFill>
                <a:latin typeface="Franklin Gothic Demi" panose="020B0703020102020204" pitchFamily="34" charset="0"/>
              </a:rPr>
              <a:t> «</a:t>
            </a:r>
            <a:r>
              <a:rPr lang="zh-CN" altLang="en-US" sz="1400" dirty="0">
                <a:solidFill>
                  <a:srgbClr val="000000"/>
                </a:solidFill>
                <a:latin typeface="Franklin Gothic Demi" panose="020B0703020102020204" pitchFamily="34" charset="0"/>
              </a:rPr>
              <a:t>国际小结</a:t>
            </a:r>
            <a:r>
              <a:rPr lang="en-US" altLang="zh-CN" sz="1400" dirty="0">
                <a:solidFill>
                  <a:srgbClr val="000000"/>
                </a:solidFill>
                <a:latin typeface="Franklin Gothic Demi" panose="020B0703020102020204" pitchFamily="34" charset="0"/>
              </a:rPr>
              <a:t>»</a:t>
            </a:r>
            <a:r>
              <a:rPr lang="en-US" altLang="zh-CN" sz="1400" dirty="0">
                <a:solidFill>
                  <a:srgbClr val="000000"/>
                </a:solidFill>
                <a:latin typeface="Calibri" panose="020F0502020204030204" pitchFamily="34" charset="0"/>
              </a:rPr>
              <a:t> </a:t>
            </a:r>
            <a:endParaRPr lang="en-US" altLang="zh-CN" sz="1400" dirty="0">
              <a:solidFill>
                <a:srgbClr val="000000"/>
              </a:solidFill>
              <a:latin typeface="Calibri" panose="020F0502020204030204" pitchFamily="34" charset="0"/>
            </a:endParaRPr>
          </a:p>
          <a:p>
            <a:pPr lvl="0" algn="ctr" eaLnBrk="1" hangingPunct="1">
              <a:buNone/>
            </a:pPr>
            <a:r>
              <a:rPr lang="en-US" altLang="zh-CN" sz="1400" dirty="0">
                <a:solidFill>
                  <a:srgbClr val="000000"/>
                </a:solidFill>
                <a:latin typeface="Franklin Gothic Demi" panose="020B0703020102020204" pitchFamily="34" charset="0"/>
              </a:rPr>
              <a:t>(</a:t>
            </a:r>
            <a:r>
              <a:rPr lang="zh-CN" altLang="en-US" sz="1400" dirty="0">
                <a:solidFill>
                  <a:srgbClr val="000000"/>
                </a:solidFill>
                <a:latin typeface="Franklin Gothic Demi" panose="020B0703020102020204" pitchFamily="34" charset="0"/>
              </a:rPr>
              <a:t>第一和第三名</a:t>
            </a:r>
            <a:r>
              <a:rPr lang="en-US" altLang="zh-CN" sz="1400" dirty="0">
                <a:solidFill>
                  <a:srgbClr val="000000"/>
                </a:solidFill>
                <a:latin typeface="Franklin Gothic Demi" panose="020B0703020102020204" pitchFamily="34" charset="0"/>
              </a:rPr>
              <a:t>)</a:t>
            </a:r>
            <a:endParaRPr lang="en-US" altLang="zh-CN" sz="1400" dirty="0">
              <a:solidFill>
                <a:srgbClr val="000000"/>
              </a:solidFill>
              <a:latin typeface="Franklin Gothic Demi" panose="020B07030201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Рисунок 6"/>
          <p:cNvPicPr>
            <a:picLocks noChangeAspect="1"/>
          </p:cNvPicPr>
          <p:nvPr/>
        </p:nvPicPr>
        <p:blipFill>
          <a:blip r:embed="rId1"/>
          <a:stretch>
            <a:fillRect/>
          </a:stretch>
        </p:blipFill>
        <p:spPr>
          <a:xfrm>
            <a:off x="6034088" y="3968750"/>
            <a:ext cx="2541587" cy="1693863"/>
          </a:xfrm>
          <a:prstGeom prst="rect">
            <a:avLst/>
          </a:prstGeom>
          <a:noFill/>
          <a:ln w="9525">
            <a:noFill/>
          </a:ln>
        </p:spPr>
      </p:pic>
      <p:pic>
        <p:nvPicPr>
          <p:cNvPr id="19459" name="Рисунок 8"/>
          <p:cNvPicPr>
            <a:picLocks noChangeAspect="1"/>
          </p:cNvPicPr>
          <p:nvPr/>
        </p:nvPicPr>
        <p:blipFill>
          <a:blip r:embed="rId2"/>
          <a:stretch>
            <a:fillRect/>
          </a:stretch>
        </p:blipFill>
        <p:spPr>
          <a:xfrm>
            <a:off x="485775" y="2643188"/>
            <a:ext cx="2212975" cy="1244600"/>
          </a:xfrm>
          <a:prstGeom prst="rect">
            <a:avLst/>
          </a:prstGeom>
          <a:noFill/>
          <a:ln w="9525">
            <a:noFill/>
          </a:ln>
        </p:spPr>
      </p:pic>
      <p:pic>
        <p:nvPicPr>
          <p:cNvPr id="19460" name="Рисунок 10"/>
          <p:cNvPicPr>
            <a:picLocks noChangeAspect="1"/>
          </p:cNvPicPr>
          <p:nvPr/>
        </p:nvPicPr>
        <p:blipFill>
          <a:blip r:embed="rId3"/>
          <a:stretch>
            <a:fillRect/>
          </a:stretch>
        </p:blipFill>
        <p:spPr>
          <a:xfrm>
            <a:off x="485775" y="1317625"/>
            <a:ext cx="2212975" cy="1243013"/>
          </a:xfrm>
          <a:prstGeom prst="rect">
            <a:avLst/>
          </a:prstGeom>
          <a:noFill/>
          <a:ln w="9525">
            <a:noFill/>
          </a:ln>
        </p:spPr>
      </p:pic>
      <p:pic>
        <p:nvPicPr>
          <p:cNvPr id="19461" name="Рисунок 12"/>
          <p:cNvPicPr>
            <a:picLocks noChangeAspect="1"/>
          </p:cNvPicPr>
          <p:nvPr/>
        </p:nvPicPr>
        <p:blipFill>
          <a:blip r:embed="rId4"/>
          <a:stretch>
            <a:fillRect/>
          </a:stretch>
        </p:blipFill>
        <p:spPr>
          <a:xfrm>
            <a:off x="2816225" y="1314450"/>
            <a:ext cx="1858963" cy="1239838"/>
          </a:xfrm>
          <a:prstGeom prst="rect">
            <a:avLst/>
          </a:prstGeom>
          <a:noFill/>
          <a:ln w="9525">
            <a:noFill/>
          </a:ln>
        </p:spPr>
      </p:pic>
      <p:pic>
        <p:nvPicPr>
          <p:cNvPr id="19462" name="Рисунок 16"/>
          <p:cNvPicPr>
            <a:picLocks noChangeAspect="1"/>
          </p:cNvPicPr>
          <p:nvPr/>
        </p:nvPicPr>
        <p:blipFill>
          <a:blip r:embed="rId5"/>
          <a:stretch>
            <a:fillRect/>
          </a:stretch>
        </p:blipFill>
        <p:spPr>
          <a:xfrm>
            <a:off x="485775" y="3968750"/>
            <a:ext cx="2541588" cy="1693863"/>
          </a:xfrm>
          <a:prstGeom prst="rect">
            <a:avLst/>
          </a:prstGeom>
          <a:noFill/>
          <a:ln w="9525">
            <a:noFill/>
          </a:ln>
        </p:spPr>
      </p:pic>
      <p:pic>
        <p:nvPicPr>
          <p:cNvPr id="19463" name="Рисунок 18"/>
          <p:cNvPicPr>
            <a:picLocks noChangeAspect="1"/>
          </p:cNvPicPr>
          <p:nvPr/>
        </p:nvPicPr>
        <p:blipFill>
          <a:blip r:embed="rId6"/>
          <a:stretch>
            <a:fillRect/>
          </a:stretch>
        </p:blipFill>
        <p:spPr>
          <a:xfrm>
            <a:off x="6719888" y="1316038"/>
            <a:ext cx="1866900" cy="1244600"/>
          </a:xfrm>
          <a:prstGeom prst="rect">
            <a:avLst/>
          </a:prstGeom>
          <a:noFill/>
          <a:ln w="9525">
            <a:noFill/>
          </a:ln>
        </p:spPr>
      </p:pic>
      <p:pic>
        <p:nvPicPr>
          <p:cNvPr id="19464" name="Рисунок 20"/>
          <p:cNvPicPr>
            <a:picLocks noChangeAspect="1"/>
          </p:cNvPicPr>
          <p:nvPr/>
        </p:nvPicPr>
        <p:blipFill>
          <a:blip r:embed="rId7"/>
          <a:stretch>
            <a:fillRect/>
          </a:stretch>
        </p:blipFill>
        <p:spPr>
          <a:xfrm>
            <a:off x="3238500" y="3976688"/>
            <a:ext cx="2541588" cy="1693862"/>
          </a:xfrm>
          <a:prstGeom prst="rect">
            <a:avLst/>
          </a:prstGeom>
          <a:noFill/>
          <a:ln w="9525">
            <a:noFill/>
          </a:ln>
        </p:spPr>
      </p:pic>
      <p:pic>
        <p:nvPicPr>
          <p:cNvPr id="19465" name="Рисунок 22"/>
          <p:cNvPicPr>
            <a:picLocks noChangeAspect="1"/>
          </p:cNvPicPr>
          <p:nvPr/>
        </p:nvPicPr>
        <p:blipFill>
          <a:blip r:embed="rId8"/>
          <a:stretch>
            <a:fillRect/>
          </a:stretch>
        </p:blipFill>
        <p:spPr>
          <a:xfrm>
            <a:off x="4743450" y="1314450"/>
            <a:ext cx="1858963" cy="1239838"/>
          </a:xfrm>
          <a:prstGeom prst="rect">
            <a:avLst/>
          </a:prstGeom>
          <a:noFill/>
          <a:ln w="9525">
            <a:noFill/>
          </a:ln>
        </p:spPr>
      </p:pic>
      <p:sp>
        <p:nvSpPr>
          <p:cNvPr id="19466" name="TextBox 13"/>
          <p:cNvSpPr txBox="1"/>
          <p:nvPr/>
        </p:nvSpPr>
        <p:spPr>
          <a:xfrm>
            <a:off x="1571625" y="0"/>
            <a:ext cx="6780213" cy="583565"/>
          </a:xfrm>
          <a:prstGeom prst="rect">
            <a:avLst/>
          </a:prstGeom>
          <a:noFill/>
          <a:ln w="9525">
            <a:noFill/>
          </a:ln>
        </p:spPr>
        <p:txBody>
          <a:bodyPr>
            <a:spAutoFit/>
          </a:bodyPr>
          <a:p>
            <a:pPr algn="ctr"/>
            <a:r>
              <a:rPr lang="en-US" altLang="zh-CN" sz="3200" b="1" dirty="0">
                <a:solidFill>
                  <a:schemeClr val="tx2"/>
                </a:solidFill>
                <a:latin typeface="Times New Roman" panose="02020603050405020304" pitchFamily="18" charset="0"/>
                <a:cs typeface="Times New Roman" panose="02020603050405020304" pitchFamily="18" charset="0"/>
              </a:rPr>
              <a:t>大学体育活动</a:t>
            </a:r>
            <a:endParaRPr lang="en-US" altLang="zh-CN" sz="3200" b="1" dirty="0">
              <a:solidFill>
                <a:schemeClr val="tx2"/>
              </a:solidFill>
              <a:latin typeface="Times New Roman" panose="02020603050405020304" pitchFamily="18" charset="0"/>
              <a:cs typeface="Times New Roman" panose="02020603050405020304" pitchFamily="18" charset="0"/>
            </a:endParaRPr>
          </a:p>
        </p:txBody>
      </p:sp>
      <p:pic>
        <p:nvPicPr>
          <p:cNvPr id="19467" name="Рисунок 17"/>
          <p:cNvPicPr>
            <a:picLocks noChangeAspect="1"/>
          </p:cNvPicPr>
          <p:nvPr/>
        </p:nvPicPr>
        <p:blipFill>
          <a:blip r:embed="rId9"/>
          <a:stretch>
            <a:fillRect/>
          </a:stretch>
        </p:blipFill>
        <p:spPr>
          <a:xfrm>
            <a:off x="-6350" y="-122237"/>
            <a:ext cx="1497013" cy="1497012"/>
          </a:xfrm>
          <a:prstGeom prst="rect">
            <a:avLst/>
          </a:prstGeom>
          <a:noFill/>
          <a:ln w="9525">
            <a:noFill/>
          </a:ln>
        </p:spPr>
      </p:pic>
      <p:pic>
        <p:nvPicPr>
          <p:cNvPr id="19468" name="Рисунок 14" descr="Z:\!Сотрудники\По алфавиту\С\СосновскаяОА\ФОТО\IMG_8206.JPG"/>
          <p:cNvPicPr>
            <a:picLocks noChangeAspect="1"/>
          </p:cNvPicPr>
          <p:nvPr/>
        </p:nvPicPr>
        <p:blipFill>
          <a:blip r:embed="rId10"/>
          <a:stretch>
            <a:fillRect/>
          </a:stretch>
        </p:blipFill>
        <p:spPr>
          <a:xfrm>
            <a:off x="2786063" y="2643188"/>
            <a:ext cx="1857375" cy="1214437"/>
          </a:xfrm>
          <a:prstGeom prst="rect">
            <a:avLst/>
          </a:prstGeom>
          <a:noFill/>
          <a:ln w="9525">
            <a:noFill/>
          </a:ln>
        </p:spPr>
      </p:pic>
      <p:pic>
        <p:nvPicPr>
          <p:cNvPr id="19469" name="Рисунок 15" descr="Z:\!Сотрудники\По алфавиту\С\СосновскаяОА\ФОТО\IMG_7933.JPG"/>
          <p:cNvPicPr>
            <a:picLocks noChangeAspect="1"/>
          </p:cNvPicPr>
          <p:nvPr/>
        </p:nvPicPr>
        <p:blipFill>
          <a:blip r:embed="rId11"/>
          <a:stretch>
            <a:fillRect/>
          </a:stretch>
        </p:blipFill>
        <p:spPr>
          <a:xfrm>
            <a:off x="4714875" y="2643188"/>
            <a:ext cx="1957388" cy="1214437"/>
          </a:xfrm>
          <a:prstGeom prst="rect">
            <a:avLst/>
          </a:prstGeom>
          <a:noFill/>
          <a:ln w="9525">
            <a:noFill/>
          </a:ln>
        </p:spPr>
      </p:pic>
      <p:pic>
        <p:nvPicPr>
          <p:cNvPr id="19470" name="Рисунок 16" descr="Z:\!Сотрудники\По алфавиту\С\СосновскаяОА\ФОТО\IMG_7732.JPG"/>
          <p:cNvPicPr>
            <a:picLocks noChangeAspect="1"/>
          </p:cNvPicPr>
          <p:nvPr/>
        </p:nvPicPr>
        <p:blipFill>
          <a:blip r:embed="rId12"/>
          <a:stretch>
            <a:fillRect/>
          </a:stretch>
        </p:blipFill>
        <p:spPr>
          <a:xfrm>
            <a:off x="6715125" y="2643188"/>
            <a:ext cx="1828800" cy="117157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p:cNvPicPr>
            <a:picLocks noGrp="1" noChangeAspect="1" noChangeArrowheads="1"/>
          </p:cNvPicPr>
          <p:nvPr>
            <p:ph idx="1"/>
          </p:nvPr>
        </p:nvPicPr>
        <p:blipFill>
          <a:blip r:embed="rId1"/>
          <a:srcRect/>
          <a:stretch>
            <a:fillRect/>
          </a:stretch>
        </p:blipFill>
        <p:spPr>
          <a:xfrm>
            <a:off x="571500" y="1857375"/>
            <a:ext cx="3143250" cy="4435475"/>
          </a:xfrm>
          <a:effectLst>
            <a:outerShdw blurRad="50800" dist="38100" dir="2700000" algn="tl" rotWithShape="0">
              <a:prstClr val="black">
                <a:alpha val="40000"/>
              </a:prstClr>
            </a:outerShdw>
          </a:effectLst>
        </p:spPr>
      </p:pic>
      <p:pic>
        <p:nvPicPr>
          <p:cNvPr id="22531" name="Picture 2"/>
          <p:cNvPicPr>
            <a:picLocks noChangeAspect="1" noChangeArrowheads="1"/>
          </p:cNvPicPr>
          <p:nvPr/>
        </p:nvPicPr>
        <p:blipFill>
          <a:blip r:embed="rId2"/>
          <a:srcRect l="7936" t="2274" r="2776" b="2962"/>
          <a:stretch>
            <a:fillRect/>
          </a:stretch>
        </p:blipFill>
        <p:spPr bwMode="auto">
          <a:xfrm>
            <a:off x="5457825" y="1857375"/>
            <a:ext cx="3114675" cy="4429125"/>
          </a:xfrm>
          <a:prstGeom prst="rect">
            <a:avLst/>
          </a:prstGeom>
          <a:noFill/>
          <a:ln w="9525">
            <a:noFill/>
            <a:miter lim="800000"/>
            <a:headEnd/>
            <a:tailEnd/>
          </a:ln>
          <a:effectLst>
            <a:outerShdw dist="35921" dir="2700000" algn="ctr" rotWithShape="0">
              <a:schemeClr val="bg2"/>
            </a:outerShdw>
          </a:effectLst>
        </p:spPr>
      </p:pic>
      <p:pic>
        <p:nvPicPr>
          <p:cNvPr id="20484" name="Picture 2" descr="C:\Users\yulenka\Desktop\vsu.jpg"/>
          <p:cNvPicPr>
            <a:picLocks noChangeAspect="1"/>
          </p:cNvPicPr>
          <p:nvPr/>
        </p:nvPicPr>
        <p:blipFill>
          <a:blip r:embed="rId3"/>
          <a:stretch>
            <a:fillRect/>
          </a:stretch>
        </p:blipFill>
        <p:spPr>
          <a:xfrm>
            <a:off x="0" y="0"/>
            <a:ext cx="928688" cy="1250950"/>
          </a:xfrm>
          <a:prstGeom prst="rect">
            <a:avLst/>
          </a:prstGeom>
          <a:noFill/>
          <a:ln w="9525">
            <a:noFill/>
          </a:ln>
        </p:spPr>
      </p:pic>
      <p:sp>
        <p:nvSpPr>
          <p:cNvPr id="20485" name="Прямоугольник 6"/>
          <p:cNvSpPr/>
          <p:nvPr/>
        </p:nvSpPr>
        <p:spPr>
          <a:xfrm>
            <a:off x="928688" y="142875"/>
            <a:ext cx="8001000" cy="435610"/>
          </a:xfrm>
          <a:prstGeom prst="rect">
            <a:avLst/>
          </a:prstGeom>
          <a:noFill/>
          <a:ln w="9525">
            <a:noFill/>
          </a:ln>
        </p:spPr>
        <p:txBody>
          <a:bodyPr>
            <a:spAutoFit/>
          </a:bodyPr>
          <a:p>
            <a:pPr algn="ctr">
              <a:lnSpc>
                <a:spcPct val="70000"/>
              </a:lnSpc>
            </a:pPr>
            <a:r>
              <a:rPr lang="zh-CN" altLang="en-US" sz="3200" b="1" dirty="0">
                <a:solidFill>
                  <a:schemeClr val="tx2"/>
                </a:solidFill>
                <a:latin typeface="Times New Roman" panose="02020603050405020304" pitchFamily="18" charset="0"/>
                <a:cs typeface="Times New Roman" panose="02020603050405020304" pitchFamily="18" charset="0"/>
              </a:rPr>
              <a:t>证书</a:t>
            </a:r>
            <a:r>
              <a:rPr lang="en-US" altLang="zh-CN" sz="3200" b="1" dirty="0">
                <a:solidFill>
                  <a:schemeClr val="tx2"/>
                </a:solidFill>
                <a:latin typeface="Times New Roman" panose="02020603050405020304" pitchFamily="18" charset="0"/>
                <a:cs typeface="Times New Roman" panose="02020603050405020304" pitchFamily="18" charset="0"/>
              </a:rPr>
              <a:t>:</a:t>
            </a:r>
            <a:endParaRPr lang="en-US" altLang="zh-CN" sz="3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1285875" y="571500"/>
            <a:ext cx="7572375" cy="1588"/>
          </a:xfrm>
          <a:prstGeom prst="line">
            <a:avLst/>
          </a:prstGeom>
          <a:ln w="38100">
            <a:solidFill>
              <a:schemeClr val="tx2">
                <a:lumMod val="75000"/>
              </a:schemeClr>
            </a:solidFill>
          </a:ln>
          <a:effectLst>
            <a:outerShdw blurRad="50800" dist="38100" dir="16200000"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Прямоугольник 12"/>
          <p:cNvSpPr/>
          <p:nvPr/>
        </p:nvSpPr>
        <p:spPr>
          <a:xfrm>
            <a:off x="500034" y="1000108"/>
            <a:ext cx="3214710" cy="58477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29.06.2016 </a:t>
            </a:r>
            <a:endPar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в национальной системе</a:t>
            </a:r>
            <a:endPar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p:txBody>
      </p:sp>
      <p:sp>
        <p:nvSpPr>
          <p:cNvPr id="14" name="Прямоугольник 13"/>
          <p:cNvSpPr/>
          <p:nvPr/>
        </p:nvSpPr>
        <p:spPr>
          <a:xfrm>
            <a:off x="5000628" y="1000108"/>
            <a:ext cx="3857652" cy="830997"/>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28.06.2016 </a:t>
            </a:r>
            <a:endPar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в немецкой системе аккредитации</a:t>
            </a:r>
            <a:br>
              <a:rPr kumimoji="0" lang="ru-RU" sz="1600" b="1" i="0" u="none" strike="noStrike" kern="1200" cap="none" spc="0" normalizeH="0" baseline="0" noProof="0" dirty="0">
                <a:ln>
                  <a:solidFill>
                    <a:schemeClr val="accent2">
                      <a:lumMod val="75000"/>
                    </a:schemeClr>
                  </a:solidFill>
                </a:ln>
                <a:solidFill>
                  <a:schemeClr val="tx1">
                    <a:lumMod val="50000"/>
                    <a:lumOff val="50000"/>
                  </a:schemeClr>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br>
            <a:endParaRPr kumimoji="0" lang="ru-RU"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Прямоугольник 4"/>
          <p:cNvSpPr/>
          <p:nvPr/>
        </p:nvSpPr>
        <p:spPr>
          <a:xfrm>
            <a:off x="714375" y="142875"/>
            <a:ext cx="8429625" cy="1198880"/>
          </a:xfrm>
          <a:prstGeom prst="rect">
            <a:avLst/>
          </a:prstGeom>
          <a:noFill/>
          <a:ln w="9525">
            <a:noFill/>
          </a:ln>
        </p:spPr>
        <p:txBody>
          <a:bodyPr>
            <a:spAutoFit/>
          </a:bodyPr>
          <a:p>
            <a:pPr algn="ctr"/>
            <a:r>
              <a:rPr lang="zh-CN" altLang="en-US" sz="3600" b="1" dirty="0">
                <a:solidFill>
                  <a:schemeClr val="tx2"/>
                </a:solidFill>
                <a:latin typeface="Times New Roman" panose="02020603050405020304" pitchFamily="18" charset="0"/>
                <a:cs typeface="Times New Roman" panose="02020603050405020304" pitchFamily="18" charset="0"/>
                <a:sym typeface="+mn-ea"/>
              </a:rPr>
              <a:t>维杰布斯克国立马舍洛夫大学</a:t>
            </a:r>
            <a:endParaRPr lang="zh-CN" altLang="en-US" sz="3600" b="1" dirty="0">
              <a:solidFill>
                <a:schemeClr val="tx2"/>
              </a:solidFill>
              <a:latin typeface="Times New Roman" panose="02020603050405020304" pitchFamily="18" charset="0"/>
              <a:cs typeface="Times New Roman" panose="02020603050405020304" pitchFamily="18" charset="0"/>
              <a:sym typeface="+mn-ea"/>
            </a:endParaRPr>
          </a:p>
          <a:p>
            <a:pPr algn="ctr"/>
            <a:r>
              <a:rPr lang="zh-CN" altLang="en-US" sz="3600" b="1" dirty="0">
                <a:solidFill>
                  <a:schemeClr val="tx2"/>
                </a:solidFill>
                <a:latin typeface="Times New Roman" panose="02020603050405020304" pitchFamily="18" charset="0"/>
                <a:cs typeface="Times New Roman" panose="02020603050405020304" pitchFamily="18" charset="0"/>
                <a:sym typeface="+mn-ea"/>
              </a:rPr>
              <a:t>当代发展阶段</a:t>
            </a:r>
            <a:r>
              <a:rPr lang="en-US" altLang="zh-CN" sz="3600" b="1" dirty="0">
                <a:solidFill>
                  <a:schemeClr val="tx2"/>
                </a:solidFill>
                <a:latin typeface="Times New Roman" panose="02020603050405020304" pitchFamily="18" charset="0"/>
                <a:cs typeface="Times New Roman" panose="02020603050405020304" pitchFamily="18" charset="0"/>
              </a:rPr>
              <a:t> </a:t>
            </a:r>
            <a:endParaRPr lang="en-US" altLang="zh-CN" sz="3600" b="1" dirty="0">
              <a:solidFill>
                <a:schemeClr val="tx2"/>
              </a:solidFill>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179512" y="1373958"/>
            <a:ext cx="8821644" cy="2245360"/>
          </a:xfrm>
          <a:prstGeom prst="rect">
            <a:avLst/>
          </a:prstGeom>
          <a:solidFill>
            <a:srgbClr val="FFCCFF"/>
          </a:solidFill>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a:spAutoFit/>
          </a:bodyPr>
          <a:p>
            <a:pPr algn="ctr">
              <a:buNone/>
            </a:pPr>
            <a:r>
              <a:rPr lang="zh-CN" altLang="en-US" sz="2800" b="1" dirty="0">
                <a:effectLst>
                  <a:outerShdw blurRad="38100" dist="38100" dir="2700000">
                    <a:srgbClr val="FFFFFF"/>
                  </a:outerShdw>
                </a:effectLst>
                <a:latin typeface="Cambria" panose="02040503050406030204" pitchFamily="18" charset="0"/>
              </a:rPr>
              <a:t>使命</a:t>
            </a:r>
            <a:r>
              <a:rPr lang="en-US" altLang="zh-CN" sz="2800" b="1" dirty="0">
                <a:effectLst>
                  <a:outerShdw blurRad="38100" dist="38100" dir="2700000">
                    <a:srgbClr val="FFFFFF"/>
                  </a:outerShdw>
                </a:effectLst>
                <a:latin typeface="Cambria" panose="02040503050406030204" pitchFamily="18" charset="0"/>
              </a:rPr>
              <a:t>:</a:t>
            </a:r>
            <a:endParaRPr lang="en-US" altLang="zh-CN" sz="2800" b="1" dirty="0">
              <a:effectLst>
                <a:outerShdw blurRad="38100" dist="38100" dir="2700000">
                  <a:srgbClr val="FFFFFF"/>
                </a:outerShdw>
              </a:effectLst>
              <a:latin typeface="Cambria" panose="02040503050406030204" pitchFamily="18" charset="0"/>
            </a:endParaRPr>
          </a:p>
          <a:p>
            <a:pPr algn="just">
              <a:buNone/>
            </a:pPr>
            <a:r>
              <a:rPr lang="en-US" altLang="zh-CN" sz="2800" dirty="0">
                <a:latin typeface="Cambria" panose="02040503050406030204" pitchFamily="18" charset="0"/>
              </a:rPr>
              <a:t>维捷布斯克国立大学现阶段是区域内领先的培养各层次人才的科研和社会文化中心，可以为各位合作伙伴提供有力保障，并且为国际教育市场提供开放化，整体化的平台。</a:t>
            </a:r>
            <a:endParaRPr lang="en-US" altLang="zh-CN" sz="2800" dirty="0">
              <a:latin typeface="Cambria" panose="02040503050406030204" pitchFamily="18" charset="0"/>
            </a:endParaRPr>
          </a:p>
        </p:txBody>
      </p:sp>
      <p:pic>
        <p:nvPicPr>
          <p:cNvPr id="3078" name="Picture 2" descr="C:\Users\yulenka\Desktop\vsu.jpg"/>
          <p:cNvPicPr>
            <a:picLocks noChangeAspect="1"/>
          </p:cNvPicPr>
          <p:nvPr/>
        </p:nvPicPr>
        <p:blipFill>
          <a:blip r:embed="rId1"/>
          <a:stretch>
            <a:fillRect/>
          </a:stretch>
        </p:blipFill>
        <p:spPr>
          <a:xfrm>
            <a:off x="0" y="0"/>
            <a:ext cx="928688" cy="1250950"/>
          </a:xfrm>
          <a:prstGeom prst="rect">
            <a:avLst/>
          </a:prstGeom>
          <a:noFill/>
          <a:ln w="9525">
            <a:noFill/>
          </a:ln>
        </p:spPr>
      </p:pic>
      <p:pic>
        <p:nvPicPr>
          <p:cNvPr id="2" name="Picture 2" descr="E:\фото на слайдер сайта\3+.jpg"/>
          <p:cNvPicPr>
            <a:picLocks noChangeAspect="1" noChangeArrowheads="1"/>
          </p:cNvPicPr>
          <p:nvPr/>
        </p:nvPicPr>
        <p:blipFill>
          <a:blip r:embed="rId2" cstate="print"/>
          <a:srcRect/>
          <a:stretch>
            <a:fillRect/>
          </a:stretch>
        </p:blipFill>
        <p:spPr bwMode="auto">
          <a:xfrm>
            <a:off x="180902" y="3727075"/>
            <a:ext cx="3657600" cy="1676400"/>
          </a:xfrm>
          <a:prstGeom prst="rect">
            <a:avLst/>
          </a:prstGeom>
          <a:noFill/>
          <a:effectLst>
            <a:softEdge rad="127000"/>
          </a:effectLst>
        </p:spPr>
      </p:pic>
      <p:pic>
        <p:nvPicPr>
          <p:cNvPr id="3075" name="Picture 3" descr="E:\фото на слайдер сайта\IMG_3295.JPG"/>
          <p:cNvPicPr>
            <a:picLocks noChangeAspect="1" noChangeArrowheads="1"/>
          </p:cNvPicPr>
          <p:nvPr/>
        </p:nvPicPr>
        <p:blipFill>
          <a:blip r:embed="rId3" cstate="print"/>
          <a:srcRect/>
          <a:stretch>
            <a:fillRect/>
          </a:stretch>
        </p:blipFill>
        <p:spPr bwMode="auto">
          <a:xfrm>
            <a:off x="2643174" y="4929198"/>
            <a:ext cx="3657600" cy="1676400"/>
          </a:xfrm>
          <a:prstGeom prst="rect">
            <a:avLst/>
          </a:prstGeom>
          <a:noFill/>
          <a:effectLst>
            <a:softEdge rad="127000"/>
          </a:effectLst>
        </p:spPr>
      </p:pic>
      <p:pic>
        <p:nvPicPr>
          <p:cNvPr id="3076" name="Picture 4" descr="E:\фото на слайдер сайта\IMG_8049+.JPG"/>
          <p:cNvPicPr>
            <a:picLocks noChangeAspect="1" noChangeArrowheads="1"/>
          </p:cNvPicPr>
          <p:nvPr/>
        </p:nvPicPr>
        <p:blipFill>
          <a:blip r:embed="rId4" cstate="print"/>
          <a:srcRect/>
          <a:stretch>
            <a:fillRect/>
          </a:stretch>
        </p:blipFill>
        <p:spPr bwMode="auto">
          <a:xfrm>
            <a:off x="5220072" y="3717032"/>
            <a:ext cx="3657600" cy="1676400"/>
          </a:xfrm>
          <a:prstGeom prst="rect">
            <a:avLst/>
          </a:prstGeom>
          <a:noFill/>
          <a:effectLst>
            <a:softEdge rad="1270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p:cNvPicPr>
            <a:picLocks noGrp="1" noChangeAspect="1"/>
          </p:cNvPicPr>
          <p:nvPr>
            <p:ph sz="quarter" idx="1"/>
          </p:nvPr>
        </p:nvPicPr>
        <p:blipFill>
          <a:blip r:embed="rId1"/>
          <a:srcRect/>
          <a:stretch>
            <a:fillRect/>
          </a:stretch>
        </p:blipFill>
        <p:spPr>
          <a:xfrm>
            <a:off x="285750" y="1928813"/>
            <a:ext cx="2879725" cy="3671887"/>
          </a:xfrm>
          <a:ln/>
        </p:spPr>
      </p:pic>
      <p:pic>
        <p:nvPicPr>
          <p:cNvPr id="21507" name="Picture 2"/>
          <p:cNvPicPr>
            <a:picLocks noGrp="1" noChangeAspect="1"/>
          </p:cNvPicPr>
          <p:nvPr>
            <p:ph sz="quarter" idx="1"/>
          </p:nvPr>
        </p:nvPicPr>
        <p:blipFill>
          <a:blip r:embed="rId2"/>
          <a:srcRect/>
          <a:stretch>
            <a:fillRect/>
          </a:stretch>
        </p:blipFill>
        <p:spPr>
          <a:xfrm>
            <a:off x="3132138" y="1939925"/>
            <a:ext cx="3057525" cy="3744913"/>
          </a:xfrm>
          <a:ln/>
        </p:spPr>
      </p:pic>
      <p:pic>
        <p:nvPicPr>
          <p:cNvPr id="21508" name="Picture 2"/>
          <p:cNvPicPr>
            <a:picLocks noChangeAspect="1"/>
          </p:cNvPicPr>
          <p:nvPr/>
        </p:nvPicPr>
        <p:blipFill>
          <a:blip r:embed="rId3"/>
          <a:stretch>
            <a:fillRect/>
          </a:stretch>
        </p:blipFill>
        <p:spPr>
          <a:xfrm>
            <a:off x="6227763" y="1939925"/>
            <a:ext cx="2800350" cy="3673475"/>
          </a:xfrm>
          <a:prstGeom prst="rect">
            <a:avLst/>
          </a:prstGeom>
          <a:noFill/>
          <a:ln w="9525">
            <a:noFill/>
          </a:ln>
        </p:spPr>
      </p:pic>
      <p:pic>
        <p:nvPicPr>
          <p:cNvPr id="21509" name="Picture 2" descr="C:\Users\yulenka\Desktop\vsu.jpg"/>
          <p:cNvPicPr>
            <a:picLocks noChangeAspect="1"/>
          </p:cNvPicPr>
          <p:nvPr/>
        </p:nvPicPr>
        <p:blipFill>
          <a:blip r:embed="rId4"/>
          <a:stretch>
            <a:fillRect/>
          </a:stretch>
        </p:blipFill>
        <p:spPr>
          <a:xfrm>
            <a:off x="0" y="0"/>
            <a:ext cx="928688" cy="1250950"/>
          </a:xfrm>
          <a:prstGeom prst="rect">
            <a:avLst/>
          </a:prstGeom>
          <a:noFill/>
          <a:ln w="9525">
            <a:noFill/>
          </a:ln>
        </p:spPr>
      </p:pic>
      <p:sp>
        <p:nvSpPr>
          <p:cNvPr id="21510" name="Прямоугольник 8"/>
          <p:cNvSpPr/>
          <p:nvPr/>
        </p:nvSpPr>
        <p:spPr>
          <a:xfrm>
            <a:off x="1285875" y="71438"/>
            <a:ext cx="7358063" cy="460375"/>
          </a:xfrm>
          <a:prstGeom prst="rect">
            <a:avLst/>
          </a:prstGeom>
          <a:noFill/>
          <a:ln w="9525">
            <a:noFill/>
          </a:ln>
        </p:spPr>
        <p:txBody>
          <a:bodyPr>
            <a:spAutoFit/>
          </a:bodyPr>
          <a:p>
            <a:pPr algn="ctr"/>
            <a:r>
              <a:rPr lang="en-US" altLang="zh-CN" sz="2400" b="1" dirty="0">
                <a:solidFill>
                  <a:schemeClr val="tx2"/>
                </a:solidFill>
                <a:latin typeface="Times New Roman" panose="02020603050405020304" pitchFamily="18" charset="0"/>
                <a:cs typeface="Times New Roman" panose="02020603050405020304" pitchFamily="18" charset="0"/>
              </a:rPr>
              <a:t>2013年大学获得白俄罗斯共和国政府奖。</a:t>
            </a:r>
            <a:endParaRPr lang="en-US" altLang="zh-CN" sz="2400" b="1" dirty="0">
              <a:solidFill>
                <a:schemeClr val="tx2"/>
              </a:solidFill>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1285875" y="857250"/>
            <a:ext cx="7572375" cy="1588"/>
          </a:xfrm>
          <a:prstGeom prst="line">
            <a:avLst/>
          </a:prstGeom>
          <a:ln w="38100">
            <a:solidFill>
              <a:schemeClr val="tx2">
                <a:lumMod val="75000"/>
              </a:schemeClr>
            </a:solidFill>
          </a:ln>
          <a:effectLst>
            <a:outerShdw blurRad="50800" dist="38100" dir="16200000"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descr="C:\Users\yulenka\Desktop\vsu.jpg"/>
          <p:cNvPicPr>
            <a:picLocks noChangeAspect="1"/>
          </p:cNvPicPr>
          <p:nvPr/>
        </p:nvPicPr>
        <p:blipFill>
          <a:blip r:embed="rId1"/>
          <a:stretch>
            <a:fillRect/>
          </a:stretch>
        </p:blipFill>
        <p:spPr>
          <a:xfrm>
            <a:off x="0" y="0"/>
            <a:ext cx="928688" cy="1250950"/>
          </a:xfrm>
          <a:prstGeom prst="rect">
            <a:avLst/>
          </a:prstGeom>
          <a:noFill/>
          <a:ln w="9525">
            <a:noFill/>
          </a:ln>
        </p:spPr>
      </p:pic>
      <p:cxnSp>
        <p:nvCxnSpPr>
          <p:cNvPr id="10" name="Прямая соединительная линия 9"/>
          <p:cNvCxnSpPr/>
          <p:nvPr/>
        </p:nvCxnSpPr>
        <p:spPr>
          <a:xfrm>
            <a:off x="1285875" y="857250"/>
            <a:ext cx="7572375" cy="1588"/>
          </a:xfrm>
          <a:prstGeom prst="line">
            <a:avLst/>
          </a:prstGeom>
          <a:ln w="38100">
            <a:solidFill>
              <a:schemeClr val="tx2">
                <a:lumMod val="75000"/>
              </a:schemeClr>
            </a:solidFill>
          </a:ln>
          <a:effectLst>
            <a:outerShdw blurRad="50800" dist="38100" dir="16200000"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2532" name="Прямоугольник 10"/>
          <p:cNvSpPr/>
          <p:nvPr/>
        </p:nvSpPr>
        <p:spPr>
          <a:xfrm>
            <a:off x="214313" y="1928813"/>
            <a:ext cx="4286250" cy="3492500"/>
          </a:xfrm>
          <a:prstGeom prst="rect">
            <a:avLst/>
          </a:prstGeom>
          <a:noFill/>
          <a:ln w="9525">
            <a:noFill/>
          </a:ln>
        </p:spPr>
        <p:txBody>
          <a:bodyPr>
            <a:spAutoFit/>
          </a:bodyPr>
          <a:p>
            <a:pPr algn="just"/>
            <a:r>
              <a:rPr lang="en-US" altLang="zh-CN" sz="1700" dirty="0">
                <a:latin typeface="Arial" panose="020B0604020202020204" pitchFamily="34" charset="0"/>
              </a:rPr>
              <a:t> Постановлением Совета Министров Республики Беларусь №215 от 9 апреля 2021 года Витебскому государственному университету имени П.М. Машерова присуждена премия Правительства Республики Беларусь за достижение значительных результатов в области качества и конкурентоспособности производимой продукции, оказываемых услуг или выполняемых работ, внедрение инновационных технологий и современных методов менеджмента.</a:t>
            </a:r>
            <a:endParaRPr lang="en-US" altLang="zh-CN" sz="1700" u="sng" dirty="0">
              <a:latin typeface="Arial" panose="020B0604020202020204" pitchFamily="34" charset="0"/>
            </a:endParaRPr>
          </a:p>
        </p:txBody>
      </p:sp>
      <p:sp>
        <p:nvSpPr>
          <p:cNvPr id="22533" name="Прямоугольник 11"/>
          <p:cNvSpPr/>
          <p:nvPr/>
        </p:nvSpPr>
        <p:spPr>
          <a:xfrm>
            <a:off x="642938" y="1143000"/>
            <a:ext cx="8215312" cy="708025"/>
          </a:xfrm>
          <a:prstGeom prst="rect">
            <a:avLst/>
          </a:prstGeom>
          <a:noFill/>
          <a:ln w="9525">
            <a:noFill/>
          </a:ln>
        </p:spPr>
        <p:txBody>
          <a:bodyPr>
            <a:spAutoFit/>
          </a:bodyPr>
          <a:p>
            <a:pPr algn="ctr"/>
            <a:r>
              <a:rPr lang="en-US" altLang="zh-CN" dirty="0">
                <a:latin typeface="Arial" panose="020B0604020202020204" pitchFamily="34" charset="0"/>
              </a:rPr>
              <a:t> </a:t>
            </a:r>
            <a:r>
              <a:rPr lang="en-US" altLang="zh-CN" sz="2000" dirty="0">
                <a:latin typeface="Arial" panose="020B0604020202020204" pitchFamily="34" charset="0"/>
              </a:rPr>
              <a:t>Витебский государственный университет имени П.М. Машерова – университет с безупречной репутацией </a:t>
            </a:r>
            <a:endParaRPr lang="en-US" altLang="zh-CN" sz="2000" u="sng" dirty="0">
              <a:latin typeface="Arial" panose="020B0604020202020204" pitchFamily="34" charset="0"/>
            </a:endParaRPr>
          </a:p>
        </p:txBody>
      </p:sp>
      <p:sp>
        <p:nvSpPr>
          <p:cNvPr id="22534" name="Прямоугольник 6"/>
          <p:cNvSpPr/>
          <p:nvPr/>
        </p:nvSpPr>
        <p:spPr>
          <a:xfrm>
            <a:off x="1285875" y="71438"/>
            <a:ext cx="7358063" cy="829945"/>
          </a:xfrm>
          <a:prstGeom prst="rect">
            <a:avLst/>
          </a:prstGeom>
          <a:noFill/>
          <a:ln w="9525">
            <a:noFill/>
          </a:ln>
        </p:spPr>
        <p:txBody>
          <a:bodyPr>
            <a:spAutoFit/>
          </a:bodyPr>
          <a:p>
            <a:pPr algn="ctr"/>
            <a:r>
              <a:rPr lang="en-US" altLang="zh-CN" sz="2400" b="1" dirty="0">
                <a:solidFill>
                  <a:schemeClr val="tx2"/>
                </a:solidFill>
                <a:latin typeface="Times New Roman" panose="02020603050405020304" pitchFamily="18" charset="0"/>
                <a:cs typeface="Times New Roman" panose="02020603050405020304" pitchFamily="18" charset="0"/>
              </a:rPr>
              <a:t>2020年获得了白俄罗斯共和国政府的奖项，创新技术和现代管理方法。</a:t>
            </a:r>
            <a:endParaRPr lang="en-US" altLang="zh-CN" sz="2400" b="1" dirty="0">
              <a:solidFill>
                <a:schemeClr val="tx2"/>
              </a:solidFill>
              <a:latin typeface="Times New Roman" panose="02020603050405020304" pitchFamily="18" charset="0"/>
              <a:cs typeface="Times New Roman" panose="02020603050405020304" pitchFamily="18" charset="0"/>
            </a:endParaRPr>
          </a:p>
        </p:txBody>
      </p:sp>
      <p:pic>
        <p:nvPicPr>
          <p:cNvPr id="22535" name="Рисунок 1"/>
          <p:cNvPicPr>
            <a:picLocks noChangeAspect="1"/>
          </p:cNvPicPr>
          <p:nvPr/>
        </p:nvPicPr>
        <p:blipFill>
          <a:blip r:embed="rId2"/>
          <a:stretch>
            <a:fillRect/>
          </a:stretch>
        </p:blipFill>
        <p:spPr>
          <a:xfrm>
            <a:off x="4500563" y="1785938"/>
            <a:ext cx="4643437" cy="3786187"/>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Рисунок 6"/>
          <p:cNvPicPr>
            <a:picLocks noChangeAspect="1"/>
          </p:cNvPicPr>
          <p:nvPr/>
        </p:nvPicPr>
        <p:blipFill>
          <a:blip r:embed="rId1"/>
          <a:stretch>
            <a:fillRect/>
          </a:stretch>
        </p:blipFill>
        <p:spPr>
          <a:xfrm>
            <a:off x="142875" y="1570038"/>
            <a:ext cx="1714500" cy="1663700"/>
          </a:xfrm>
          <a:prstGeom prst="rect">
            <a:avLst/>
          </a:prstGeom>
          <a:noFill/>
          <a:ln w="9525">
            <a:noFill/>
          </a:ln>
        </p:spPr>
      </p:pic>
      <p:pic>
        <p:nvPicPr>
          <p:cNvPr id="23555" name="Рисунок 8"/>
          <p:cNvPicPr>
            <a:picLocks noChangeAspect="1"/>
          </p:cNvPicPr>
          <p:nvPr/>
        </p:nvPicPr>
        <p:blipFill>
          <a:blip r:embed="rId2"/>
          <a:stretch>
            <a:fillRect/>
          </a:stretch>
        </p:blipFill>
        <p:spPr>
          <a:xfrm>
            <a:off x="106363" y="4826000"/>
            <a:ext cx="2046287" cy="1365250"/>
          </a:xfrm>
          <a:prstGeom prst="rect">
            <a:avLst/>
          </a:prstGeom>
          <a:noFill/>
          <a:ln w="9525">
            <a:noFill/>
          </a:ln>
        </p:spPr>
      </p:pic>
      <p:pic>
        <p:nvPicPr>
          <p:cNvPr id="23556" name="Рисунок 20"/>
          <p:cNvPicPr>
            <a:picLocks noChangeAspect="1"/>
          </p:cNvPicPr>
          <p:nvPr/>
        </p:nvPicPr>
        <p:blipFill>
          <a:blip r:embed="rId3"/>
          <a:stretch>
            <a:fillRect/>
          </a:stretch>
        </p:blipFill>
        <p:spPr>
          <a:xfrm>
            <a:off x="2247900" y="4826000"/>
            <a:ext cx="2047875" cy="1365250"/>
          </a:xfrm>
          <a:prstGeom prst="rect">
            <a:avLst/>
          </a:prstGeom>
          <a:noFill/>
          <a:ln w="9525">
            <a:noFill/>
          </a:ln>
        </p:spPr>
      </p:pic>
      <p:pic>
        <p:nvPicPr>
          <p:cNvPr id="23557" name="Рисунок 28"/>
          <p:cNvPicPr>
            <a:picLocks noChangeAspect="1"/>
          </p:cNvPicPr>
          <p:nvPr/>
        </p:nvPicPr>
        <p:blipFill>
          <a:blip r:embed="rId4"/>
          <a:stretch>
            <a:fillRect/>
          </a:stretch>
        </p:blipFill>
        <p:spPr>
          <a:xfrm>
            <a:off x="4429125" y="4832350"/>
            <a:ext cx="2000250" cy="1333500"/>
          </a:xfrm>
          <a:prstGeom prst="rect">
            <a:avLst/>
          </a:prstGeom>
          <a:noFill/>
          <a:ln w="9525">
            <a:noFill/>
          </a:ln>
        </p:spPr>
      </p:pic>
      <p:pic>
        <p:nvPicPr>
          <p:cNvPr id="23558" name="Рисунок 2"/>
          <p:cNvPicPr>
            <a:picLocks noChangeAspect="1"/>
          </p:cNvPicPr>
          <p:nvPr/>
        </p:nvPicPr>
        <p:blipFill>
          <a:blip r:embed="rId5"/>
          <a:stretch>
            <a:fillRect/>
          </a:stretch>
        </p:blipFill>
        <p:spPr>
          <a:xfrm>
            <a:off x="4071938" y="1571625"/>
            <a:ext cx="2535237" cy="1643063"/>
          </a:xfrm>
          <a:prstGeom prst="rect">
            <a:avLst/>
          </a:prstGeom>
          <a:noFill/>
          <a:ln w="9525">
            <a:noFill/>
          </a:ln>
        </p:spPr>
      </p:pic>
      <p:pic>
        <p:nvPicPr>
          <p:cNvPr id="23559" name="Рисунок 3"/>
          <p:cNvPicPr>
            <a:picLocks noChangeAspect="1"/>
          </p:cNvPicPr>
          <p:nvPr/>
        </p:nvPicPr>
        <p:blipFill>
          <a:blip r:embed="rId6"/>
          <a:stretch>
            <a:fillRect/>
          </a:stretch>
        </p:blipFill>
        <p:spPr>
          <a:xfrm>
            <a:off x="2268538" y="3368675"/>
            <a:ext cx="2079625" cy="1385888"/>
          </a:xfrm>
          <a:prstGeom prst="rect">
            <a:avLst/>
          </a:prstGeom>
          <a:noFill/>
          <a:ln w="9525">
            <a:noFill/>
          </a:ln>
        </p:spPr>
      </p:pic>
      <p:pic>
        <p:nvPicPr>
          <p:cNvPr id="23560" name="Рисунок 7"/>
          <p:cNvPicPr>
            <a:picLocks noChangeAspect="1"/>
          </p:cNvPicPr>
          <p:nvPr/>
        </p:nvPicPr>
        <p:blipFill>
          <a:blip r:embed="rId7"/>
          <a:stretch>
            <a:fillRect/>
          </a:stretch>
        </p:blipFill>
        <p:spPr>
          <a:xfrm>
            <a:off x="107950" y="3368675"/>
            <a:ext cx="2016125" cy="1343025"/>
          </a:xfrm>
          <a:prstGeom prst="rect">
            <a:avLst/>
          </a:prstGeom>
          <a:noFill/>
          <a:ln w="9525">
            <a:noFill/>
          </a:ln>
        </p:spPr>
      </p:pic>
      <p:sp>
        <p:nvSpPr>
          <p:cNvPr id="10" name="TextBox 9"/>
          <p:cNvSpPr txBox="1"/>
          <p:nvPr/>
        </p:nvSpPr>
        <p:spPr>
          <a:xfrm>
            <a:off x="142875" y="2714625"/>
            <a:ext cx="1785938" cy="291465"/>
          </a:xfrm>
          <a:prstGeom prst="rect">
            <a:avLst/>
          </a:prstGeom>
          <a:noFill/>
        </p:spPr>
        <p:txBody>
          <a:bodyPr>
            <a:spAutoFit/>
          </a:bodyPr>
          <a:p>
            <a:pPr>
              <a:buNone/>
            </a:pPr>
            <a:r>
              <a:rPr lang="zh-CN" altLang="en-US" sz="1300" dirty="0">
                <a:solidFill>
                  <a:schemeClr val="bg1"/>
                </a:solidFill>
                <a:latin typeface="Calibri" panose="020F0502020204030204" pitchFamily="34" charset="0"/>
              </a:rPr>
              <a:t>主教学楼</a:t>
            </a:r>
            <a:endParaRPr lang="zh-CN" altLang="en-US" sz="1300" dirty="0">
              <a:solidFill>
                <a:schemeClr val="bg1"/>
              </a:solidFill>
              <a:latin typeface="Calibri" panose="020F0502020204030204" pitchFamily="34" charset="0"/>
            </a:endParaRPr>
          </a:p>
        </p:txBody>
      </p:sp>
      <p:sp>
        <p:nvSpPr>
          <p:cNvPr id="23562" name="TextBox 16"/>
          <p:cNvSpPr txBox="1"/>
          <p:nvPr/>
        </p:nvSpPr>
        <p:spPr>
          <a:xfrm>
            <a:off x="195263" y="4408488"/>
            <a:ext cx="3451225" cy="291465"/>
          </a:xfrm>
          <a:prstGeom prst="rect">
            <a:avLst/>
          </a:prstGeom>
          <a:noFill/>
          <a:ln w="9525">
            <a:noFill/>
          </a:ln>
        </p:spPr>
        <p:txBody>
          <a:bodyPr>
            <a:spAutoFit/>
          </a:bodyPr>
          <a:p>
            <a:r>
              <a:rPr lang="zh-CN" altLang="en-US" sz="1300" b="1" dirty="0">
                <a:solidFill>
                  <a:schemeClr val="bg1"/>
                </a:solidFill>
                <a:latin typeface="Calibri" panose="020F0502020204030204" pitchFamily="34" charset="0"/>
              </a:rPr>
              <a:t>主楼大厅</a:t>
            </a:r>
            <a:endParaRPr lang="zh-CN" altLang="en-US" sz="1300" b="1" dirty="0">
              <a:solidFill>
                <a:schemeClr val="bg1"/>
              </a:solidFill>
              <a:latin typeface="Calibri" panose="020F0502020204030204" pitchFamily="34" charset="0"/>
            </a:endParaRPr>
          </a:p>
        </p:txBody>
      </p:sp>
      <p:sp>
        <p:nvSpPr>
          <p:cNvPr id="18" name="TextBox 17"/>
          <p:cNvSpPr txBox="1"/>
          <p:nvPr/>
        </p:nvSpPr>
        <p:spPr>
          <a:xfrm>
            <a:off x="2357438" y="4227513"/>
            <a:ext cx="2071688" cy="291465"/>
          </a:xfrm>
          <a:prstGeom prst="rect">
            <a:avLst/>
          </a:prstGeom>
          <a:noFill/>
        </p:spPr>
        <p:txBody>
          <a:bodyPr>
            <a:spAutoFit/>
          </a:bodyPr>
          <a:p>
            <a:pPr>
              <a:buNone/>
            </a:pPr>
            <a:r>
              <a:rPr lang="zh-CN" altLang="en-US" sz="1300" dirty="0">
                <a:solidFill>
                  <a:schemeClr val="bg1"/>
                </a:solidFill>
                <a:latin typeface="Calibri" panose="020F0502020204030204" pitchFamily="34" charset="0"/>
              </a:rPr>
              <a:t>大学合作伙伴分布图</a:t>
            </a:r>
            <a:endParaRPr lang="zh-CN" altLang="en-US" sz="1300" dirty="0">
              <a:solidFill>
                <a:schemeClr val="bg1"/>
              </a:solidFill>
              <a:latin typeface="Calibri" panose="020F0502020204030204" pitchFamily="34" charset="0"/>
            </a:endParaRPr>
          </a:p>
        </p:txBody>
      </p:sp>
      <p:sp>
        <p:nvSpPr>
          <p:cNvPr id="23564" name="TextBox 19"/>
          <p:cNvSpPr txBox="1"/>
          <p:nvPr/>
        </p:nvSpPr>
        <p:spPr>
          <a:xfrm>
            <a:off x="4144963" y="1133475"/>
            <a:ext cx="3451225" cy="277813"/>
          </a:xfrm>
          <a:prstGeom prst="rect">
            <a:avLst/>
          </a:prstGeom>
          <a:noFill/>
          <a:ln w="9525">
            <a:noFill/>
          </a:ln>
        </p:spPr>
        <p:txBody>
          <a:bodyPr>
            <a:spAutoFit/>
          </a:bodyPr>
          <a:p>
            <a:r>
              <a:rPr lang="en-US" altLang="zh-CN" sz="1200" b="1" dirty="0">
                <a:solidFill>
                  <a:schemeClr val="bg1"/>
                </a:solidFill>
                <a:latin typeface="Calibri" panose="020F0502020204030204" pitchFamily="34" charset="0"/>
              </a:rPr>
              <a:t>Фасад учебного корпуса №3</a:t>
            </a:r>
            <a:endParaRPr lang="en-US" altLang="zh-CN" sz="1200" b="1" dirty="0">
              <a:solidFill>
                <a:schemeClr val="bg1"/>
              </a:solidFill>
              <a:latin typeface="Calibri" panose="020F0502020204030204" pitchFamily="34" charset="0"/>
            </a:endParaRPr>
          </a:p>
        </p:txBody>
      </p:sp>
      <p:sp>
        <p:nvSpPr>
          <p:cNvPr id="23565" name="TextBox 21"/>
          <p:cNvSpPr txBox="1"/>
          <p:nvPr/>
        </p:nvSpPr>
        <p:spPr>
          <a:xfrm>
            <a:off x="4286250" y="2857500"/>
            <a:ext cx="2286000" cy="275590"/>
          </a:xfrm>
          <a:prstGeom prst="rect">
            <a:avLst/>
          </a:prstGeom>
          <a:noFill/>
          <a:ln w="9525">
            <a:noFill/>
          </a:ln>
        </p:spPr>
        <p:txBody>
          <a:bodyPr>
            <a:spAutoFit/>
          </a:bodyPr>
          <a:p>
            <a:r>
              <a:rPr lang="zh-CN" altLang="en-US" sz="1200" b="1" dirty="0">
                <a:solidFill>
                  <a:schemeClr val="bg1"/>
                </a:solidFill>
                <a:latin typeface="Calibri" panose="020F0502020204030204" pitchFamily="34" charset="0"/>
              </a:rPr>
              <a:t>主楼礼堂</a:t>
            </a:r>
            <a:endParaRPr lang="zh-CN" altLang="en-US" sz="1200" b="1" dirty="0">
              <a:solidFill>
                <a:schemeClr val="bg1"/>
              </a:solidFill>
              <a:latin typeface="Calibri" panose="020F0502020204030204" pitchFamily="34" charset="0"/>
            </a:endParaRPr>
          </a:p>
        </p:txBody>
      </p:sp>
      <p:pic>
        <p:nvPicPr>
          <p:cNvPr id="23566" name="Рисунок 13"/>
          <p:cNvPicPr>
            <a:picLocks noChangeAspect="1"/>
          </p:cNvPicPr>
          <p:nvPr/>
        </p:nvPicPr>
        <p:blipFill>
          <a:blip r:embed="rId8"/>
          <a:stretch>
            <a:fillRect/>
          </a:stretch>
        </p:blipFill>
        <p:spPr>
          <a:xfrm>
            <a:off x="4430713" y="3368675"/>
            <a:ext cx="1905000" cy="1270000"/>
          </a:xfrm>
          <a:prstGeom prst="rect">
            <a:avLst/>
          </a:prstGeom>
          <a:noFill/>
          <a:ln w="9525">
            <a:noFill/>
          </a:ln>
        </p:spPr>
      </p:pic>
      <p:sp>
        <p:nvSpPr>
          <p:cNvPr id="24" name="TextBox 23"/>
          <p:cNvSpPr txBox="1"/>
          <p:nvPr/>
        </p:nvSpPr>
        <p:spPr>
          <a:xfrm>
            <a:off x="4652963" y="3344863"/>
            <a:ext cx="1582738" cy="291465"/>
          </a:xfrm>
          <a:prstGeom prst="rect">
            <a:avLst/>
          </a:prstGeom>
          <a:noFill/>
        </p:spPr>
        <p:txBody>
          <a:bodyPr>
            <a:spAutoFit/>
          </a:bodyPr>
          <a:p>
            <a:pPr>
              <a:buNone/>
            </a:pPr>
            <a:r>
              <a:rPr lang="zh-CN" altLang="en-US" sz="1300" b="1" dirty="0">
                <a:solidFill>
                  <a:schemeClr val="bg1"/>
                </a:solidFill>
                <a:latin typeface="Times New Roman" panose="02020603050405020304" pitchFamily="18" charset="0"/>
                <a:cs typeface="Times New Roman" panose="02020603050405020304" pitchFamily="18" charset="0"/>
              </a:rPr>
              <a:t>学术会议大厅</a:t>
            </a:r>
            <a:endParaRPr lang="zh-CN" altLang="en-US" sz="13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755650" y="5957888"/>
            <a:ext cx="1104900" cy="291465"/>
          </a:xfrm>
          <a:prstGeom prst="rect">
            <a:avLst/>
          </a:prstGeom>
          <a:noFill/>
        </p:spPr>
        <p:txBody>
          <a:bodyPr>
            <a:spAutoFit/>
          </a:bodyPr>
          <a:p>
            <a:pPr>
              <a:buNone/>
            </a:pPr>
            <a:r>
              <a:rPr lang="zh-CN" altLang="en-US" sz="1300" b="1" dirty="0">
                <a:solidFill>
                  <a:schemeClr val="bg1"/>
                </a:solidFill>
                <a:latin typeface="Calibri" panose="020F0502020204030204" pitchFamily="34" charset="0"/>
              </a:rPr>
              <a:t>商店</a:t>
            </a:r>
            <a:endParaRPr lang="zh-CN" altLang="en-US" sz="1300" b="1" dirty="0">
              <a:solidFill>
                <a:schemeClr val="bg1"/>
              </a:solidFill>
              <a:latin typeface="Calibri" panose="020F0502020204030204" pitchFamily="34" charset="0"/>
            </a:endParaRPr>
          </a:p>
        </p:txBody>
      </p:sp>
      <p:sp>
        <p:nvSpPr>
          <p:cNvPr id="26" name="TextBox 25"/>
          <p:cNvSpPr txBox="1"/>
          <p:nvPr/>
        </p:nvSpPr>
        <p:spPr>
          <a:xfrm>
            <a:off x="2489200" y="5930900"/>
            <a:ext cx="1019175" cy="291465"/>
          </a:xfrm>
          <a:prstGeom prst="rect">
            <a:avLst/>
          </a:prstGeom>
          <a:noFill/>
        </p:spPr>
        <p:txBody>
          <a:bodyPr>
            <a:spAutoFit/>
          </a:bodyPr>
          <a:p>
            <a:pPr>
              <a:buNone/>
            </a:pPr>
            <a:r>
              <a:rPr lang="zh-CN" altLang="en-US" sz="1300" b="1" dirty="0">
                <a:solidFill>
                  <a:schemeClr val="bg1"/>
                </a:solidFill>
                <a:latin typeface="Calibri" panose="020F0502020204030204" pitchFamily="34" charset="0"/>
              </a:rPr>
              <a:t>商店</a:t>
            </a:r>
            <a:endParaRPr lang="zh-CN" altLang="en-US" sz="1300" b="1" dirty="0">
              <a:solidFill>
                <a:schemeClr val="bg1"/>
              </a:solidFill>
              <a:latin typeface="Calibri" panose="020F0502020204030204" pitchFamily="34" charset="0"/>
            </a:endParaRPr>
          </a:p>
        </p:txBody>
      </p:sp>
      <p:sp>
        <p:nvSpPr>
          <p:cNvPr id="23570" name="TextBox 27"/>
          <p:cNvSpPr txBox="1"/>
          <p:nvPr/>
        </p:nvSpPr>
        <p:spPr>
          <a:xfrm>
            <a:off x="4640263" y="5661025"/>
            <a:ext cx="1595437" cy="306705"/>
          </a:xfrm>
          <a:prstGeom prst="rect">
            <a:avLst/>
          </a:prstGeom>
          <a:noFill/>
          <a:ln w="9525">
            <a:noFill/>
          </a:ln>
        </p:spPr>
        <p:txBody>
          <a:bodyPr>
            <a:spAutoFit/>
          </a:bodyPr>
          <a:p>
            <a:r>
              <a:rPr lang="zh-CN" altLang="en-US" sz="1400" b="1" dirty="0">
                <a:solidFill>
                  <a:schemeClr val="bg1"/>
                </a:solidFill>
                <a:latin typeface="Calibri" panose="020F0502020204030204" pitchFamily="34" charset="0"/>
              </a:rPr>
              <a:t>美术系展厅</a:t>
            </a:r>
            <a:endParaRPr lang="zh-CN" altLang="en-US" sz="1400" b="1" dirty="0">
              <a:solidFill>
                <a:schemeClr val="bg1"/>
              </a:solidFill>
              <a:latin typeface="Calibri" panose="020F0502020204030204" pitchFamily="34" charset="0"/>
            </a:endParaRPr>
          </a:p>
        </p:txBody>
      </p:sp>
      <p:sp>
        <p:nvSpPr>
          <p:cNvPr id="23571" name="TextBox 29"/>
          <p:cNvSpPr txBox="1"/>
          <p:nvPr/>
        </p:nvSpPr>
        <p:spPr>
          <a:xfrm>
            <a:off x="1241425" y="136525"/>
            <a:ext cx="7473950" cy="706755"/>
          </a:xfrm>
          <a:prstGeom prst="rect">
            <a:avLst/>
          </a:prstGeom>
          <a:noFill/>
          <a:ln w="9525">
            <a:noFill/>
          </a:ln>
        </p:spPr>
        <p:txBody>
          <a:bodyPr>
            <a:spAutoFit/>
          </a:bodyPr>
          <a:p>
            <a:pPr algn="ctr"/>
            <a:r>
              <a:rPr lang="zh-CN" altLang="en-US" sz="4000" b="1" dirty="0">
                <a:solidFill>
                  <a:schemeClr val="tx2"/>
                </a:solidFill>
                <a:latin typeface="Times New Roman" panose="02020603050405020304" pitchFamily="18" charset="0"/>
                <a:ea typeface="宋体" panose="02010600030101010101" pitchFamily="2" charset="-122"/>
              </a:rPr>
              <a:t>感谢您的关注</a:t>
            </a:r>
            <a:endParaRPr lang="zh-CN" altLang="en-US" sz="4000" b="1" dirty="0">
              <a:solidFill>
                <a:schemeClr val="tx2"/>
              </a:solidFill>
              <a:latin typeface="Times New Roman" panose="02020603050405020304" pitchFamily="18" charset="0"/>
              <a:ea typeface="宋体" panose="02010600030101010101" pitchFamily="2" charset="-122"/>
            </a:endParaRPr>
          </a:p>
        </p:txBody>
      </p:sp>
      <p:pic>
        <p:nvPicPr>
          <p:cNvPr id="23572" name="Рисунок 31"/>
          <p:cNvPicPr>
            <a:picLocks noChangeAspect="1"/>
          </p:cNvPicPr>
          <p:nvPr/>
        </p:nvPicPr>
        <p:blipFill>
          <a:blip r:embed="rId9"/>
          <a:stretch>
            <a:fillRect/>
          </a:stretch>
        </p:blipFill>
        <p:spPr>
          <a:xfrm>
            <a:off x="0" y="0"/>
            <a:ext cx="1374775" cy="1374775"/>
          </a:xfrm>
          <a:prstGeom prst="rect">
            <a:avLst/>
          </a:prstGeom>
          <a:noFill/>
          <a:ln w="9525">
            <a:noFill/>
          </a:ln>
        </p:spPr>
      </p:pic>
      <p:pic>
        <p:nvPicPr>
          <p:cNvPr id="23573" name="Picture 2" descr="C:\Users\AntonenkoVA\Desktop\буклет и презентация\1.27.jpg"/>
          <p:cNvPicPr>
            <a:picLocks noChangeAspect="1"/>
          </p:cNvPicPr>
          <p:nvPr/>
        </p:nvPicPr>
        <p:blipFill>
          <a:blip r:embed="rId10"/>
          <a:stretch>
            <a:fillRect/>
          </a:stretch>
        </p:blipFill>
        <p:spPr>
          <a:xfrm>
            <a:off x="2143125" y="1560513"/>
            <a:ext cx="1712913" cy="1582737"/>
          </a:xfrm>
          <a:prstGeom prst="rect">
            <a:avLst/>
          </a:prstGeom>
          <a:noFill/>
          <a:ln w="9525">
            <a:noFill/>
          </a:ln>
        </p:spPr>
      </p:pic>
      <p:sp>
        <p:nvSpPr>
          <p:cNvPr id="23574" name="Объект 2"/>
          <p:cNvSpPr>
            <a:spLocks noGrp="1"/>
          </p:cNvSpPr>
          <p:nvPr>
            <p:ph idx="1"/>
          </p:nvPr>
        </p:nvSpPr>
        <p:spPr>
          <a:xfrm>
            <a:off x="1643063" y="785813"/>
            <a:ext cx="6643687" cy="714375"/>
          </a:xfrm>
          <a:ln/>
        </p:spPr>
        <p:txBody>
          <a:bodyPr vert="horz" wrap="square" lIns="91440" tIns="45720" rIns="91440" bIns="45720" anchor="t" anchorCtr="0"/>
          <a:p>
            <a:pPr eaLnBrk="1" hangingPunct="1">
              <a:buNone/>
            </a:pPr>
            <a:r>
              <a:rPr lang="en-US" altLang="zh-CN" sz="1400" dirty="0">
                <a:latin typeface="Times New Roman" panose="02020603050405020304" pitchFamily="18" charset="0"/>
                <a:cs typeface="Times New Roman" panose="02020603050405020304" pitchFamily="18" charset="0"/>
              </a:rPr>
              <a:t>210038, г. Витебск, Московский пр-т, 33  Телефон (приемная ректора): +375 (212) 37-49-59 Факс: +375 (212) 37-49-59 E-mail: vsu@vsu.by, abit@vsu.by vsu.by vk.com/vsu_vitebsk instagram.com/tvu.vsu t.me/vsumasherov</a:t>
            </a:r>
            <a:endParaRPr lang="en-US" altLang="zh-CN" sz="1400" dirty="0">
              <a:latin typeface="Times New Roman" panose="02020603050405020304" pitchFamily="18" charset="0"/>
              <a:ea typeface="Times New Roman" panose="02020603050405020304" pitchFamily="18" charset="0"/>
            </a:endParaRPr>
          </a:p>
        </p:txBody>
      </p:sp>
      <p:sp>
        <p:nvSpPr>
          <p:cNvPr id="29" name="TextBox 28"/>
          <p:cNvSpPr txBox="1"/>
          <p:nvPr/>
        </p:nvSpPr>
        <p:spPr>
          <a:xfrm>
            <a:off x="2143125" y="2714625"/>
            <a:ext cx="1857375" cy="291465"/>
          </a:xfrm>
          <a:prstGeom prst="rect">
            <a:avLst/>
          </a:prstGeom>
          <a:noFill/>
        </p:spPr>
        <p:txBody>
          <a:bodyPr>
            <a:spAutoFit/>
          </a:bodyPr>
          <a:p>
            <a:pPr>
              <a:buNone/>
            </a:pPr>
            <a:r>
              <a:rPr lang="zh-CN" altLang="en-US" sz="1300" dirty="0">
                <a:solidFill>
                  <a:schemeClr val="bg1"/>
                </a:solidFill>
                <a:latin typeface="Calibri" panose="020F0502020204030204" pitchFamily="34" charset="0"/>
              </a:rPr>
              <a:t>主教学楼</a:t>
            </a:r>
            <a:endParaRPr lang="zh-CN" altLang="en-US" sz="1300" dirty="0">
              <a:solidFill>
                <a:schemeClr val="bg1"/>
              </a:solidFill>
              <a:latin typeface="Calibri" panose="020F0502020204030204" pitchFamily="34" charset="0"/>
            </a:endParaRPr>
          </a:p>
        </p:txBody>
      </p:sp>
      <p:pic>
        <p:nvPicPr>
          <p:cNvPr id="23576" name="Рисунок 8"/>
          <p:cNvPicPr>
            <a:picLocks noChangeAspect="1"/>
          </p:cNvPicPr>
          <p:nvPr/>
        </p:nvPicPr>
        <p:blipFill>
          <a:blip r:embed="rId11"/>
          <a:stretch>
            <a:fillRect/>
          </a:stretch>
        </p:blipFill>
        <p:spPr>
          <a:xfrm>
            <a:off x="6715125" y="1643063"/>
            <a:ext cx="2212975" cy="1343025"/>
          </a:xfrm>
          <a:prstGeom prst="rect">
            <a:avLst/>
          </a:prstGeom>
          <a:noFill/>
          <a:ln w="9525">
            <a:noFill/>
          </a:ln>
        </p:spPr>
      </p:pic>
      <p:pic>
        <p:nvPicPr>
          <p:cNvPr id="23577" name="Рисунок 19"/>
          <p:cNvPicPr>
            <a:picLocks noChangeAspect="1"/>
          </p:cNvPicPr>
          <p:nvPr/>
        </p:nvPicPr>
        <p:blipFill>
          <a:blip r:embed="rId12"/>
          <a:stretch>
            <a:fillRect/>
          </a:stretch>
        </p:blipFill>
        <p:spPr>
          <a:xfrm>
            <a:off x="6572250" y="4821238"/>
            <a:ext cx="2357438" cy="1323975"/>
          </a:xfrm>
          <a:prstGeom prst="rect">
            <a:avLst/>
          </a:prstGeom>
          <a:noFill/>
          <a:ln w="9525">
            <a:noFill/>
          </a:ln>
        </p:spPr>
      </p:pic>
      <p:sp>
        <p:nvSpPr>
          <p:cNvPr id="34" name="TextBox 33"/>
          <p:cNvSpPr txBox="1"/>
          <p:nvPr/>
        </p:nvSpPr>
        <p:spPr>
          <a:xfrm>
            <a:off x="6643688" y="5857875"/>
            <a:ext cx="2500313" cy="291465"/>
          </a:xfrm>
          <a:prstGeom prst="rect">
            <a:avLst/>
          </a:prstGeom>
          <a:noFill/>
        </p:spPr>
        <p:txBody>
          <a:bodyPr>
            <a:spAutoFit/>
          </a:bodyPr>
          <a:p>
            <a:pPr>
              <a:buNone/>
            </a:pPr>
            <a:r>
              <a:rPr lang="zh-CN" altLang="en-US" sz="1300" b="1" dirty="0">
                <a:solidFill>
                  <a:schemeClr val="bg1"/>
                </a:solidFill>
                <a:latin typeface="Times New Roman" panose="02020603050405020304" pitchFamily="18" charset="0"/>
                <a:cs typeface="Times New Roman" panose="02020603050405020304" pitchFamily="18" charset="0"/>
              </a:rPr>
              <a:t>宿舍</a:t>
            </a:r>
            <a:endParaRPr lang="zh-CN" altLang="en-US" sz="13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3579" name="Рисунок 12"/>
          <p:cNvPicPr>
            <a:picLocks noChangeAspect="1"/>
          </p:cNvPicPr>
          <p:nvPr/>
        </p:nvPicPr>
        <p:blipFill>
          <a:blip r:embed="rId13"/>
          <a:stretch>
            <a:fillRect/>
          </a:stretch>
        </p:blipFill>
        <p:spPr>
          <a:xfrm>
            <a:off x="6572250" y="3286125"/>
            <a:ext cx="2357438" cy="1454150"/>
          </a:xfrm>
          <a:prstGeom prst="rect">
            <a:avLst/>
          </a:prstGeom>
          <a:noFill/>
          <a:ln w="9525">
            <a:noFill/>
          </a:ln>
        </p:spPr>
      </p:pic>
      <p:sp>
        <p:nvSpPr>
          <p:cNvPr id="23580" name="TextBox 21"/>
          <p:cNvSpPr txBox="1"/>
          <p:nvPr/>
        </p:nvSpPr>
        <p:spPr>
          <a:xfrm>
            <a:off x="6643688" y="2714625"/>
            <a:ext cx="2286000" cy="275590"/>
          </a:xfrm>
          <a:prstGeom prst="rect">
            <a:avLst/>
          </a:prstGeom>
          <a:noFill/>
          <a:ln w="9525">
            <a:noFill/>
          </a:ln>
        </p:spPr>
        <p:txBody>
          <a:bodyPr>
            <a:spAutoFit/>
          </a:bodyPr>
          <a:p>
            <a:r>
              <a:rPr lang="zh-CN" altLang="en-US" sz="1200" b="1" dirty="0">
                <a:solidFill>
                  <a:schemeClr val="bg1"/>
                </a:solidFill>
                <a:latin typeface="Calibri" panose="020F0502020204030204" pitchFamily="34" charset="0"/>
              </a:rPr>
              <a:t>操场</a:t>
            </a:r>
            <a:endParaRPr lang="zh-CN" altLang="en-US" sz="1200" b="1" dirty="0">
              <a:solidFill>
                <a:schemeClr val="bg1"/>
              </a:solidFill>
              <a:latin typeface="Calibri" panose="020F0502020204030204" pitchFamily="34" charset="0"/>
            </a:endParaRPr>
          </a:p>
        </p:txBody>
      </p:sp>
      <p:sp>
        <p:nvSpPr>
          <p:cNvPr id="38" name="TextBox 37"/>
          <p:cNvSpPr txBox="1"/>
          <p:nvPr/>
        </p:nvSpPr>
        <p:spPr>
          <a:xfrm>
            <a:off x="6715125" y="4429125"/>
            <a:ext cx="1857375" cy="291465"/>
          </a:xfrm>
          <a:prstGeom prst="rect">
            <a:avLst/>
          </a:prstGeom>
          <a:noFill/>
        </p:spPr>
        <p:txBody>
          <a:bodyPr>
            <a:spAutoFit/>
          </a:bodyPr>
          <a:p>
            <a:pPr>
              <a:buNone/>
            </a:pPr>
            <a:r>
              <a:rPr lang="zh-CN" altLang="en-US" sz="1300" b="1" dirty="0">
                <a:solidFill>
                  <a:schemeClr val="bg1"/>
                </a:solidFill>
                <a:latin typeface="Times New Roman" panose="02020603050405020304" pitchFamily="18" charset="0"/>
                <a:cs typeface="Times New Roman" panose="02020603050405020304" pitchFamily="18" charset="0"/>
              </a:rPr>
              <a:t>运动场</a:t>
            </a:r>
            <a:endParaRPr lang="zh-CN" altLang="en-US" sz="13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Объект 9"/>
          <p:cNvSpPr>
            <a:spLocks noGrp="1"/>
          </p:cNvSpPr>
          <p:nvPr>
            <p:ph sz="quarter" idx="1"/>
          </p:nvPr>
        </p:nvSpPr>
        <p:spPr bwMode="auto">
          <a:xfrm>
            <a:off x="214282" y="1428736"/>
            <a:ext cx="8715436" cy="2071702"/>
          </a:xfrm>
          <a:prstGeom prst="rect">
            <a:avLst/>
          </a:prstGeom>
          <a:solidFill>
            <a:srgbClr val="99FF99"/>
          </a:solidFill>
          <a:ln w="9525" cmpd="sng">
            <a:noFill/>
            <a:prstDash val="solid"/>
            <a:miter lim="800000"/>
          </a:ln>
          <a:effectLst>
            <a:outerShdw blurRad="50800" dist="38100" dir="8100000" algn="tr"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anchor="t" anchorCtr="0" compatLnSpc="1">
            <a:noAutofit/>
          </a:bodyPr>
          <a:p>
            <a:pPr algn="ctr" eaLnBrk="1" hangingPunct="1">
              <a:buNone/>
            </a:pPr>
            <a:r>
              <a:rPr lang="zh-CN" altLang="en-US" b="1" dirty="0">
                <a:effectLst>
                  <a:outerShdw blurRad="38100" dist="38100" dir="2700000">
                    <a:srgbClr val="FFFFFF"/>
                  </a:outerShdw>
                </a:effectLst>
                <a:latin typeface="Cambria" panose="02040503050406030204" pitchFamily="18" charset="0"/>
              </a:rPr>
              <a:t>认识</a:t>
            </a:r>
            <a:r>
              <a:rPr lang="en-US" altLang="zh-CN" b="1" dirty="0">
                <a:effectLst>
                  <a:outerShdw blurRad="38100" dist="38100" dir="2700000">
                    <a:srgbClr val="FFFFFF"/>
                  </a:outerShdw>
                </a:effectLst>
                <a:latin typeface="Cambria" panose="02040503050406030204" pitchFamily="18" charset="0"/>
              </a:rPr>
              <a:t>:</a:t>
            </a:r>
            <a:endParaRPr lang="en-US" altLang="zh-CN" b="1" dirty="0">
              <a:effectLst>
                <a:outerShdw blurRad="38100" dist="38100" dir="2700000">
                  <a:srgbClr val="FFFFFF"/>
                </a:outerShdw>
              </a:effectLst>
              <a:latin typeface="Cambria" panose="02040503050406030204" pitchFamily="18" charset="0"/>
            </a:endParaRPr>
          </a:p>
          <a:p>
            <a:pPr algn="just" eaLnBrk="1" hangingPunct="1">
              <a:buNone/>
            </a:pPr>
            <a:r>
              <a:rPr lang="en-US" altLang="zh-CN" sz="2400" dirty="0">
                <a:latin typeface="Cambria" panose="02040503050406030204" pitchFamily="18" charset="0"/>
              </a:rPr>
              <a:t>维杰布斯克国立大学是在现代教育模式中公认的新型模范大学，大学在教育，科研，各类项目中培养能适应竞争激烈，瞬息万变的社会环境的技术和经济领域的专业人才. </a:t>
            </a:r>
            <a:endParaRPr lang="en-US" altLang="zh-CN" sz="2400" dirty="0">
              <a:latin typeface="Cambria" panose="02040503050406030204" pitchFamily="18" charset="0"/>
            </a:endParaRPr>
          </a:p>
        </p:txBody>
      </p:sp>
      <p:pic>
        <p:nvPicPr>
          <p:cNvPr id="4101" name="Picture 2" descr="C:\Users\yulenka\Desktop\vsu.jpg"/>
          <p:cNvPicPr>
            <a:picLocks noChangeAspect="1"/>
          </p:cNvPicPr>
          <p:nvPr/>
        </p:nvPicPr>
        <p:blipFill>
          <a:blip r:embed="rId1"/>
          <a:stretch>
            <a:fillRect/>
          </a:stretch>
        </p:blipFill>
        <p:spPr>
          <a:xfrm>
            <a:off x="0" y="0"/>
            <a:ext cx="928688" cy="1250950"/>
          </a:xfrm>
          <a:prstGeom prst="rect">
            <a:avLst/>
          </a:prstGeom>
          <a:noFill/>
          <a:ln w="9525">
            <a:noFill/>
          </a:ln>
        </p:spPr>
      </p:pic>
      <p:pic>
        <p:nvPicPr>
          <p:cNvPr id="4099" name="Picture 3" descr="E:\фото на слайдер сайта\IMG_9535+.JPG"/>
          <p:cNvPicPr>
            <a:picLocks noChangeAspect="1" noChangeArrowheads="1"/>
          </p:cNvPicPr>
          <p:nvPr/>
        </p:nvPicPr>
        <p:blipFill>
          <a:blip r:embed="rId2" cstate="print"/>
          <a:srcRect/>
          <a:stretch>
            <a:fillRect/>
          </a:stretch>
        </p:blipFill>
        <p:spPr bwMode="auto">
          <a:xfrm flipH="1">
            <a:off x="0" y="3714752"/>
            <a:ext cx="4286248" cy="1875498"/>
          </a:xfrm>
          <a:prstGeom prst="rect">
            <a:avLst/>
          </a:prstGeom>
          <a:noFill/>
          <a:effectLst>
            <a:softEdge rad="127000"/>
          </a:effectLst>
        </p:spPr>
      </p:pic>
      <p:pic>
        <p:nvPicPr>
          <p:cNvPr id="4100" name="Picture 4" descr="E:\фото на слайдер сайта\F9sv0nQ0E14+.jpg"/>
          <p:cNvPicPr>
            <a:picLocks noChangeAspect="1" noChangeArrowheads="1"/>
          </p:cNvPicPr>
          <p:nvPr/>
        </p:nvPicPr>
        <p:blipFill>
          <a:blip r:embed="rId3" cstate="print"/>
          <a:srcRect/>
          <a:stretch>
            <a:fillRect/>
          </a:stretch>
        </p:blipFill>
        <p:spPr bwMode="auto">
          <a:xfrm>
            <a:off x="4929190" y="3714752"/>
            <a:ext cx="4214810" cy="1824767"/>
          </a:xfrm>
          <a:prstGeom prst="rect">
            <a:avLst/>
          </a:prstGeom>
          <a:noFill/>
          <a:effectLst>
            <a:softEdge rad="127000"/>
          </a:effectLst>
        </p:spPr>
      </p:pic>
      <p:pic>
        <p:nvPicPr>
          <p:cNvPr id="4098" name="Picture 2" descr="E:\фото на слайдер сайта\IMG_7117.jpg"/>
          <p:cNvPicPr>
            <a:picLocks noChangeAspect="1" noChangeArrowheads="1"/>
          </p:cNvPicPr>
          <p:nvPr/>
        </p:nvPicPr>
        <p:blipFill>
          <a:blip r:embed="rId4" cstate="print"/>
          <a:srcRect/>
          <a:stretch>
            <a:fillRect/>
          </a:stretch>
        </p:blipFill>
        <p:spPr bwMode="auto">
          <a:xfrm>
            <a:off x="3071802" y="4786322"/>
            <a:ext cx="3530442" cy="1621061"/>
          </a:xfrm>
          <a:prstGeom prst="rect">
            <a:avLst/>
          </a:prstGeom>
          <a:noFill/>
          <a:effectLst>
            <a:softEdge rad="127000"/>
          </a:effectLst>
        </p:spPr>
      </p:pic>
      <p:sp>
        <p:nvSpPr>
          <p:cNvPr id="4105" name="Прямоугольник 7"/>
          <p:cNvSpPr/>
          <p:nvPr/>
        </p:nvSpPr>
        <p:spPr>
          <a:xfrm>
            <a:off x="714375" y="142875"/>
            <a:ext cx="8429625" cy="1198880"/>
          </a:xfrm>
          <a:prstGeom prst="rect">
            <a:avLst/>
          </a:prstGeom>
          <a:noFill/>
          <a:ln w="9525">
            <a:noFill/>
          </a:ln>
        </p:spPr>
        <p:txBody>
          <a:bodyPr>
            <a:spAutoFit/>
          </a:bodyPr>
          <a:p>
            <a:pPr algn="ctr"/>
            <a:r>
              <a:rPr lang="zh-CN" altLang="en-US" sz="3600" b="1" dirty="0">
                <a:solidFill>
                  <a:schemeClr val="tx2"/>
                </a:solidFill>
                <a:latin typeface="Times New Roman" panose="02020603050405020304" pitchFamily="18" charset="0"/>
                <a:cs typeface="Times New Roman" panose="02020603050405020304" pitchFamily="18" charset="0"/>
                <a:sym typeface="+mn-ea"/>
              </a:rPr>
              <a:t>维杰布斯克国立马舍洛夫大学</a:t>
            </a:r>
            <a:endParaRPr lang="zh-CN" altLang="en-US" sz="3600" b="1" dirty="0">
              <a:solidFill>
                <a:schemeClr val="tx2"/>
              </a:solidFill>
              <a:latin typeface="Times New Roman" panose="02020603050405020304" pitchFamily="18" charset="0"/>
              <a:cs typeface="Times New Roman" panose="02020603050405020304" pitchFamily="18" charset="0"/>
              <a:sym typeface="+mn-ea"/>
            </a:endParaRPr>
          </a:p>
          <a:p>
            <a:pPr algn="ctr"/>
            <a:r>
              <a:rPr lang="zh-CN" altLang="en-US" sz="3600" b="1" dirty="0">
                <a:solidFill>
                  <a:schemeClr val="tx2"/>
                </a:solidFill>
                <a:latin typeface="Times New Roman" panose="02020603050405020304" pitchFamily="18" charset="0"/>
                <a:cs typeface="Times New Roman" panose="02020603050405020304" pitchFamily="18" charset="0"/>
                <a:sym typeface="+mn-ea"/>
              </a:rPr>
              <a:t>当代发展阶段</a:t>
            </a:r>
            <a:r>
              <a:rPr lang="en-US" altLang="zh-CN" sz="3600" b="1" dirty="0">
                <a:solidFill>
                  <a:schemeClr val="tx2"/>
                </a:solidFill>
                <a:latin typeface="Times New Roman" panose="02020603050405020304" pitchFamily="18" charset="0"/>
                <a:cs typeface="Times New Roman" panose="02020603050405020304" pitchFamily="18" charset="0"/>
                <a:sym typeface="+mn-ea"/>
              </a:rPr>
              <a:t> </a:t>
            </a:r>
            <a:endParaRPr lang="en-US" altLang="zh-CN" sz="3600" b="1" dirty="0">
              <a:solidFill>
                <a:schemeClr val="tx2"/>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22" name="Группа 6"/>
          <p:cNvGrpSpPr/>
          <p:nvPr/>
        </p:nvGrpSpPr>
        <p:grpSpPr>
          <a:xfrm>
            <a:off x="7143750" y="1265238"/>
            <a:ext cx="1697038" cy="4086225"/>
            <a:chOff x="6443887" y="1448449"/>
            <a:chExt cx="1698295" cy="4086402"/>
          </a:xfrm>
        </p:grpSpPr>
        <p:sp>
          <p:nvSpPr>
            <p:cNvPr id="15" name="Шестиугольник 14"/>
            <p:cNvSpPr/>
            <p:nvPr/>
          </p:nvSpPr>
          <p:spPr>
            <a:xfrm>
              <a:off x="6443887" y="4172717"/>
              <a:ext cx="1663513" cy="1362134"/>
            </a:xfrm>
            <a:prstGeom prst="hexagon">
              <a:avLst>
                <a:gd name="adj" fmla="val 25000"/>
                <a:gd name="vf" fmla="val 115470"/>
              </a:avLst>
            </a:prstGeom>
            <a:blipFill>
              <a:blip r:embed="rId1" cstate="print"/>
              <a:srcRect/>
              <a:stretch>
                <a:fillRect l="-14000" r="-14000"/>
              </a:stretch>
            </a:blipFill>
            <a:ln>
              <a:solidFill>
                <a:schemeClr val="tx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Шестиугольник 23"/>
            <p:cNvSpPr/>
            <p:nvPr/>
          </p:nvSpPr>
          <p:spPr>
            <a:xfrm>
              <a:off x="6478669" y="1448449"/>
              <a:ext cx="1663513" cy="1362134"/>
            </a:xfrm>
            <a:prstGeom prst="hexagon">
              <a:avLst>
                <a:gd name="adj" fmla="val 25000"/>
                <a:gd name="vf" fmla="val 115470"/>
              </a:avLst>
            </a:prstGeom>
            <a:blipFill>
              <a:blip r:embed="rId2" cstate="print"/>
              <a:srcRect/>
              <a:stretch>
                <a:fillRect l="-7000" r="-7000"/>
              </a:stretch>
            </a:blipFill>
            <a:ln>
              <a:solidFill>
                <a:schemeClr val="tx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44" name="Шестиугольник 6143"/>
            <p:cNvSpPr/>
            <p:nvPr/>
          </p:nvSpPr>
          <p:spPr>
            <a:xfrm>
              <a:off x="6470968" y="2810583"/>
              <a:ext cx="1663513" cy="1362134"/>
            </a:xfrm>
            <a:prstGeom prst="hexagon">
              <a:avLst>
                <a:gd name="adj" fmla="val 25000"/>
                <a:gd name="vf" fmla="val 115470"/>
              </a:avLst>
            </a:prstGeom>
            <a:blipFill>
              <a:blip r:embed="rId3"/>
              <a:srcRect/>
              <a:stretch>
                <a:fillRect l="-6000" r="-6000"/>
              </a:stretch>
            </a:blipFill>
            <a:ln>
              <a:solidFill>
                <a:schemeClr val="tx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6147" name="Шестиугольник 6146"/>
          <p:cNvSpPr/>
          <p:nvPr/>
        </p:nvSpPr>
        <p:spPr>
          <a:xfrm>
            <a:off x="465138" y="5351463"/>
            <a:ext cx="193675" cy="158750"/>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5124" name="Группа 9"/>
          <p:cNvGrpSpPr/>
          <p:nvPr/>
        </p:nvGrpSpPr>
        <p:grpSpPr>
          <a:xfrm>
            <a:off x="236538" y="1343025"/>
            <a:ext cx="1665287" cy="4078288"/>
            <a:chOff x="97642" y="1398380"/>
            <a:chExt cx="1665119" cy="4077426"/>
          </a:xfrm>
        </p:grpSpPr>
        <p:sp>
          <p:nvSpPr>
            <p:cNvPr id="20" name="Шестиугольник 19"/>
            <p:cNvSpPr/>
            <p:nvPr/>
          </p:nvSpPr>
          <p:spPr>
            <a:xfrm>
              <a:off x="99248" y="1398380"/>
              <a:ext cx="1663513" cy="1362134"/>
            </a:xfrm>
            <a:prstGeom prst="hexagon">
              <a:avLst>
                <a:gd name="adj" fmla="val 25000"/>
                <a:gd name="vf" fmla="val 115470"/>
              </a:avLst>
            </a:prstGeom>
            <a:blipFill>
              <a:blip r:embed="rId4" cstate="print"/>
              <a:srcRect/>
              <a:stretch>
                <a:fillRect l="-44000" r="-44000"/>
              </a:stretch>
            </a:blipFill>
            <a:ln>
              <a:solidFill>
                <a:schemeClr val="tx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Шестиугольник 27"/>
            <p:cNvSpPr/>
            <p:nvPr/>
          </p:nvSpPr>
          <p:spPr>
            <a:xfrm>
              <a:off x="97643" y="2788701"/>
              <a:ext cx="1663513" cy="1362134"/>
            </a:xfrm>
            <a:prstGeom prst="hexagon">
              <a:avLst>
                <a:gd name="adj" fmla="val 25000"/>
                <a:gd name="vf" fmla="val 115470"/>
              </a:avLst>
            </a:prstGeom>
            <a:blipFill>
              <a:blip r:embed="rId5" cstate="print"/>
              <a:srcRect/>
              <a:stretch>
                <a:fillRect t="-15000" b="-15000"/>
              </a:stretch>
            </a:blipFill>
            <a:ln>
              <a:solidFill>
                <a:schemeClr val="tx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48" name="Шестиугольник 6147"/>
            <p:cNvSpPr/>
            <p:nvPr/>
          </p:nvSpPr>
          <p:spPr>
            <a:xfrm>
              <a:off x="97642" y="4113672"/>
              <a:ext cx="1663513" cy="1362134"/>
            </a:xfrm>
            <a:prstGeom prst="hexagon">
              <a:avLst>
                <a:gd name="adj" fmla="val 25000"/>
                <a:gd name="vf" fmla="val 115470"/>
              </a:avLst>
            </a:prstGeom>
            <a:blipFill>
              <a:blip r:embed="rId6" cstate="print"/>
              <a:srcRect/>
              <a:stretch>
                <a:fillRect l="-14000" r="-14000"/>
              </a:stretch>
            </a:blipFill>
            <a:ln>
              <a:solidFill>
                <a:schemeClr val="tx2"/>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5125" name="Группа 7"/>
          <p:cNvGrpSpPr/>
          <p:nvPr/>
        </p:nvGrpSpPr>
        <p:grpSpPr>
          <a:xfrm>
            <a:off x="2286000" y="1265238"/>
            <a:ext cx="4745038" cy="4086225"/>
            <a:chOff x="1761157" y="1268760"/>
            <a:chExt cx="4743918" cy="4086402"/>
          </a:xfrm>
        </p:grpSpPr>
        <p:sp>
          <p:nvSpPr>
            <p:cNvPr id="22" name="Полилиния 21"/>
            <p:cNvSpPr/>
            <p:nvPr/>
          </p:nvSpPr>
          <p:spPr>
            <a:xfrm>
              <a:off x="1786551" y="1954590"/>
              <a:ext cx="1836304"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endParaRPr lang="en-US" altLang="zh-CN" b="1" dirty="0">
                <a:solidFill>
                  <a:schemeClr val="bg1"/>
                </a:solidFill>
                <a:latin typeface="Calibri" panose="020F0502020204030204" pitchFamily="34" charset="0"/>
              </a:endParaRPr>
            </a:p>
            <a:p>
              <a:pPr lvl="0" algn="ctr" defTabSz="622300" eaLnBrk="1" hangingPunct="1">
                <a:lnSpc>
                  <a:spcPct val="90000"/>
                </a:lnSpc>
                <a:spcAft>
                  <a:spcPct val="35000"/>
                </a:spcAft>
                <a:buNone/>
              </a:pPr>
              <a:r>
                <a:rPr lang="zh-CN" altLang="en-US" b="1" dirty="0">
                  <a:solidFill>
                    <a:schemeClr val="bg1"/>
                  </a:solidFill>
                  <a:latin typeface="Calibri" panose="020F0502020204030204" pitchFamily="34" charset="0"/>
                </a:rPr>
                <a:t>预备系</a:t>
              </a:r>
              <a:endParaRPr lang="zh-CN" altLang="en-US" b="1" dirty="0">
                <a:solidFill>
                  <a:schemeClr val="bg1"/>
                </a:solidFill>
                <a:latin typeface="Calibri" panose="020F0502020204030204" pitchFamily="34" charset="0"/>
              </a:endParaRPr>
            </a:p>
          </p:txBody>
        </p:sp>
        <p:sp>
          <p:nvSpPr>
            <p:cNvPr id="6146" name="Полилиния 6145"/>
            <p:cNvSpPr/>
            <p:nvPr/>
          </p:nvSpPr>
          <p:spPr>
            <a:xfrm>
              <a:off x="1761157" y="3311960"/>
              <a:ext cx="1836304"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r>
                <a:rPr lang="en-US" altLang="zh-CN" b="1" dirty="0">
                  <a:solidFill>
                    <a:schemeClr val="bg1"/>
                  </a:solidFill>
                  <a:latin typeface="Calibri" panose="020F0502020204030204" pitchFamily="34" charset="0"/>
                </a:rPr>
                <a:t>2 </a:t>
              </a:r>
              <a:r>
                <a:rPr lang="zh-CN" altLang="en-US" sz="1700" b="1" dirty="0">
                  <a:solidFill>
                    <a:schemeClr val="bg1"/>
                  </a:solidFill>
                  <a:latin typeface="Calibri" panose="020F0502020204030204" pitchFamily="34" charset="0"/>
                </a:rPr>
                <a:t>个中专</a:t>
              </a:r>
              <a:endParaRPr lang="zh-CN" altLang="en-US" sz="1700" b="1" dirty="0">
                <a:solidFill>
                  <a:schemeClr val="bg1"/>
                </a:solidFill>
                <a:latin typeface="Calibri" panose="020F0502020204030204" pitchFamily="34" charset="0"/>
              </a:endParaRPr>
            </a:p>
          </p:txBody>
        </p:sp>
        <p:sp>
          <p:nvSpPr>
            <p:cNvPr id="27" name="Полилиния 26"/>
            <p:cNvSpPr/>
            <p:nvPr/>
          </p:nvSpPr>
          <p:spPr>
            <a:xfrm>
              <a:off x="3218138" y="2635656"/>
              <a:ext cx="1837891"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r>
                <a:rPr lang="en-US" altLang="zh-CN" sz="3200" b="1" dirty="0">
                  <a:solidFill>
                    <a:schemeClr val="bg1"/>
                  </a:solidFill>
                  <a:latin typeface="Calibri" panose="020F0502020204030204" pitchFamily="34" charset="0"/>
                </a:rPr>
                <a:t>10 000 </a:t>
              </a:r>
              <a:r>
                <a:rPr lang="zh-CN" altLang="en-US" sz="3200" b="1" dirty="0">
                  <a:solidFill>
                    <a:schemeClr val="bg1"/>
                  </a:solidFill>
                  <a:latin typeface="Calibri" panose="020F0502020204030204" pitchFamily="34" charset="0"/>
                </a:rPr>
                <a:t>大学生</a:t>
              </a:r>
              <a:endParaRPr lang="zh-CN" altLang="en-US" sz="3200" b="1" dirty="0">
                <a:solidFill>
                  <a:schemeClr val="bg1"/>
                </a:solidFill>
                <a:latin typeface="Calibri" panose="020F0502020204030204" pitchFamily="34" charset="0"/>
              </a:endParaRPr>
            </a:p>
          </p:txBody>
        </p:sp>
        <p:sp>
          <p:nvSpPr>
            <p:cNvPr id="29" name="Полилиния 28"/>
            <p:cNvSpPr/>
            <p:nvPr/>
          </p:nvSpPr>
          <p:spPr>
            <a:xfrm>
              <a:off x="3218138" y="3993028"/>
              <a:ext cx="1837891"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r>
                <a:rPr lang="en-US" altLang="zh-CN" b="1" dirty="0">
                  <a:solidFill>
                    <a:schemeClr val="bg1"/>
                  </a:solidFill>
                  <a:latin typeface="Calibri" panose="020F0502020204030204" pitchFamily="34" charset="0"/>
                </a:rPr>
                <a:t>军事教研室</a:t>
              </a:r>
              <a:endParaRPr lang="en-US" altLang="zh-CN" b="1" dirty="0">
                <a:solidFill>
                  <a:schemeClr val="bg1"/>
                </a:solidFill>
                <a:latin typeface="Calibri" panose="020F0502020204030204" pitchFamily="34" charset="0"/>
              </a:endParaRPr>
            </a:p>
          </p:txBody>
        </p:sp>
        <p:sp>
          <p:nvSpPr>
            <p:cNvPr id="31" name="Полилиния 30"/>
            <p:cNvSpPr/>
            <p:nvPr/>
          </p:nvSpPr>
          <p:spPr>
            <a:xfrm>
              <a:off x="4668771" y="3316724"/>
              <a:ext cx="1836304"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r>
                <a:rPr lang="en-US" altLang="zh-CN" sz="1800" b="1" dirty="0">
                  <a:solidFill>
                    <a:schemeClr val="bg1"/>
                  </a:solidFill>
                  <a:latin typeface="Calibri" panose="020F0502020204030204" pitchFamily="34" charset="0"/>
                </a:rPr>
                <a:t>继续教育学院</a:t>
              </a:r>
              <a:endParaRPr lang="en-US" altLang="zh-CN" sz="1800" b="1" dirty="0">
                <a:solidFill>
                  <a:schemeClr val="bg1"/>
                </a:solidFill>
                <a:latin typeface="Calibri" panose="020F0502020204030204" pitchFamily="34" charset="0"/>
              </a:endParaRPr>
            </a:p>
          </p:txBody>
        </p:sp>
        <p:sp>
          <p:nvSpPr>
            <p:cNvPr id="32" name="Полилиния 31"/>
            <p:cNvSpPr/>
            <p:nvPr/>
          </p:nvSpPr>
          <p:spPr>
            <a:xfrm>
              <a:off x="4659248" y="1949826"/>
              <a:ext cx="1836304"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r>
                <a:rPr lang="en-US" altLang="zh-CN" b="1" dirty="0">
                  <a:solidFill>
                    <a:schemeClr val="bg1"/>
                  </a:solidFill>
                  <a:latin typeface="Calibri" panose="020F0502020204030204" pitchFamily="34" charset="0"/>
                </a:rPr>
                <a:t>31 </a:t>
              </a:r>
              <a:r>
                <a:rPr lang="zh-CN" altLang="en-US" b="1" dirty="0">
                  <a:solidFill>
                    <a:schemeClr val="bg1"/>
                  </a:solidFill>
                  <a:latin typeface="Calibri" panose="020F0502020204030204" pitchFamily="34" charset="0"/>
                </a:rPr>
                <a:t>个教研组</a:t>
              </a:r>
              <a:endParaRPr lang="zh-CN" altLang="en-US" sz="1700" b="1" dirty="0">
                <a:solidFill>
                  <a:schemeClr val="bg1"/>
                </a:solidFill>
                <a:latin typeface="Calibri" panose="020F0502020204030204" pitchFamily="34" charset="0"/>
              </a:endParaRPr>
            </a:p>
          </p:txBody>
        </p:sp>
        <p:sp>
          <p:nvSpPr>
            <p:cNvPr id="33" name="Полилиния 32"/>
            <p:cNvSpPr/>
            <p:nvPr/>
          </p:nvSpPr>
          <p:spPr>
            <a:xfrm>
              <a:off x="3218138" y="1268760"/>
              <a:ext cx="1837891" cy="1362134"/>
            </a:xfrm>
            <a:custGeom>
              <a:avLst/>
              <a:gdLst>
                <a:gd name="connsiteX0" fmla="*/ 0 w 1656846"/>
                <a:gd name="connsiteY0" fmla="*/ 711346 h 1422692"/>
                <a:gd name="connsiteX1" fmla="*/ 355673 w 1656846"/>
                <a:gd name="connsiteY1" fmla="*/ 0 h 1422692"/>
                <a:gd name="connsiteX2" fmla="*/ 1301173 w 1656846"/>
                <a:gd name="connsiteY2" fmla="*/ 0 h 1422692"/>
                <a:gd name="connsiteX3" fmla="*/ 1656846 w 1656846"/>
                <a:gd name="connsiteY3" fmla="*/ 711346 h 1422692"/>
                <a:gd name="connsiteX4" fmla="*/ 1301173 w 1656846"/>
                <a:gd name="connsiteY4" fmla="*/ 1422692 h 1422692"/>
                <a:gd name="connsiteX5" fmla="*/ 355673 w 1656846"/>
                <a:gd name="connsiteY5" fmla="*/ 1422692 h 1422692"/>
                <a:gd name="connsiteX6" fmla="*/ 0 w 1656846"/>
                <a:gd name="connsiteY6" fmla="*/ 711346 h 142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846" h="1422692">
                  <a:moveTo>
                    <a:pt x="0" y="711346"/>
                  </a:moveTo>
                  <a:lnTo>
                    <a:pt x="355673" y="0"/>
                  </a:lnTo>
                  <a:lnTo>
                    <a:pt x="1301173" y="0"/>
                  </a:lnTo>
                  <a:lnTo>
                    <a:pt x="1656846" y="711346"/>
                  </a:lnTo>
                  <a:lnTo>
                    <a:pt x="1301173" y="1422692"/>
                  </a:lnTo>
                  <a:lnTo>
                    <a:pt x="355673" y="1422692"/>
                  </a:lnTo>
                  <a:lnTo>
                    <a:pt x="0" y="711346"/>
                  </a:lnTo>
                  <a:close/>
                </a:path>
              </a:pathLst>
            </a:custGeom>
            <a:solidFill>
              <a:schemeClr val="tx2"/>
            </a:solidFill>
            <a:ln>
              <a:solidFill>
                <a:schemeClr val="bg1"/>
              </a:solid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lIns="256628" tIns="238140" rIns="256628" bIns="238140" spcCol="127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22300" eaLnBrk="1" hangingPunct="1">
                <a:lnSpc>
                  <a:spcPct val="90000"/>
                </a:lnSpc>
                <a:spcAft>
                  <a:spcPct val="35000"/>
                </a:spcAft>
                <a:buNone/>
              </a:pPr>
              <a:r>
                <a:rPr lang="en-US" altLang="zh-CN" b="1" dirty="0">
                  <a:solidFill>
                    <a:schemeClr val="bg1"/>
                  </a:solidFill>
                  <a:latin typeface="Calibri" panose="020F0502020204030204" pitchFamily="34" charset="0"/>
                </a:rPr>
                <a:t>9 </a:t>
              </a:r>
              <a:r>
                <a:rPr lang="zh-CN" altLang="en-US" b="1" dirty="0">
                  <a:solidFill>
                    <a:schemeClr val="bg1"/>
                  </a:solidFill>
                  <a:latin typeface="Calibri" panose="020F0502020204030204" pitchFamily="34" charset="0"/>
                </a:rPr>
                <a:t>个系</a:t>
              </a:r>
              <a:endParaRPr lang="zh-CN" altLang="en-US" b="1" dirty="0">
                <a:solidFill>
                  <a:schemeClr val="bg1"/>
                </a:solidFill>
                <a:latin typeface="Calibri" panose="020F0502020204030204" pitchFamily="34" charset="0"/>
              </a:endParaRPr>
            </a:p>
          </p:txBody>
        </p:sp>
      </p:grpSp>
      <p:pic>
        <p:nvPicPr>
          <p:cNvPr id="5126" name="Рисунок 1"/>
          <p:cNvPicPr>
            <a:picLocks noChangeAspect="1"/>
          </p:cNvPicPr>
          <p:nvPr/>
        </p:nvPicPr>
        <p:blipFill>
          <a:blip r:embed="rId7"/>
          <a:stretch>
            <a:fillRect/>
          </a:stretch>
        </p:blipFill>
        <p:spPr>
          <a:xfrm>
            <a:off x="247650" y="-98425"/>
            <a:ext cx="1497013" cy="1497013"/>
          </a:xfrm>
          <a:prstGeom prst="rect">
            <a:avLst/>
          </a:prstGeom>
          <a:noFill/>
          <a:ln w="9525">
            <a:noFill/>
          </a:ln>
        </p:spPr>
      </p:pic>
      <p:sp>
        <p:nvSpPr>
          <p:cNvPr id="5127" name="TextBox 4"/>
          <p:cNvSpPr txBox="1"/>
          <p:nvPr/>
        </p:nvSpPr>
        <p:spPr>
          <a:xfrm>
            <a:off x="1785938" y="34925"/>
            <a:ext cx="6746875" cy="829945"/>
          </a:xfrm>
          <a:prstGeom prst="rect">
            <a:avLst/>
          </a:prstGeom>
          <a:noFill/>
          <a:ln w="9525">
            <a:noFill/>
          </a:ln>
        </p:spPr>
        <p:txBody>
          <a:bodyPr>
            <a:spAutoFit/>
          </a:bodyPr>
          <a:p>
            <a:pPr algn="ctr"/>
            <a:r>
              <a:rPr lang="zh-CN" altLang="en-US" sz="4800" b="1" dirty="0">
                <a:solidFill>
                  <a:schemeClr val="tx2"/>
                </a:solidFill>
                <a:latin typeface="Times New Roman" panose="02020603050405020304" pitchFamily="18" charset="0"/>
                <a:cs typeface="Times New Roman" panose="02020603050405020304" pitchFamily="18" charset="0"/>
              </a:rPr>
              <a:t>基本信息</a:t>
            </a:r>
            <a:endParaRPr lang="zh-CN" altLang="en-US" sz="4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TextBox 1"/>
          <p:cNvSpPr txBox="1"/>
          <p:nvPr/>
        </p:nvSpPr>
        <p:spPr>
          <a:xfrm>
            <a:off x="1425575" y="58738"/>
            <a:ext cx="7656513" cy="768350"/>
          </a:xfrm>
          <a:prstGeom prst="rect">
            <a:avLst/>
          </a:prstGeom>
          <a:noFill/>
          <a:ln w="9525">
            <a:noFill/>
          </a:ln>
        </p:spPr>
        <p:txBody>
          <a:bodyPr>
            <a:spAutoFit/>
          </a:bodyPr>
          <a:p>
            <a:pPr algn="ctr"/>
            <a:r>
              <a:rPr lang="en-US" altLang="zh-CN" sz="4400" b="1" dirty="0">
                <a:solidFill>
                  <a:schemeClr val="tx2"/>
                </a:solidFill>
                <a:latin typeface="Times New Roman" panose="02020603050405020304" pitchFamily="18" charset="0"/>
                <a:cs typeface="Times New Roman" panose="02020603050405020304" pitchFamily="18" charset="0"/>
              </a:rPr>
              <a:t>在大学学习</a:t>
            </a:r>
            <a:r>
              <a:rPr lang="zh-CN" altLang="en-US" sz="4400" b="1" dirty="0">
                <a:solidFill>
                  <a:schemeClr val="tx2"/>
                </a:solidFill>
                <a:latin typeface="Times New Roman" panose="02020603050405020304" pitchFamily="18" charset="0"/>
                <a:cs typeface="Times New Roman" panose="02020603050405020304" pitchFamily="18" charset="0"/>
              </a:rPr>
              <a:t>的</a:t>
            </a:r>
            <a:r>
              <a:rPr lang="en-US" altLang="zh-CN" sz="4400" b="1" dirty="0">
                <a:solidFill>
                  <a:schemeClr val="tx2"/>
                </a:solidFill>
                <a:latin typeface="Times New Roman" panose="02020603050405020304" pitchFamily="18" charset="0"/>
                <a:cs typeface="Times New Roman" panose="02020603050405020304" pitchFamily="18" charset="0"/>
              </a:rPr>
              <a:t>优势:</a:t>
            </a:r>
            <a:endParaRPr lang="en-US" altLang="zh-CN" sz="4400" b="1" dirty="0">
              <a:solidFill>
                <a:schemeClr val="tx2"/>
              </a:solidFill>
              <a:latin typeface="Times New Roman" panose="02020603050405020304" pitchFamily="18" charset="0"/>
              <a:ea typeface="Times New Roman" panose="02020603050405020304" pitchFamily="18" charset="0"/>
            </a:endParaRPr>
          </a:p>
        </p:txBody>
      </p:sp>
      <p:sp>
        <p:nvSpPr>
          <p:cNvPr id="4" name="Объект 3"/>
          <p:cNvSpPr>
            <a:spLocks noGrp="1"/>
          </p:cNvSpPr>
          <p:nvPr>
            <p:ph idx="1"/>
          </p:nvPr>
        </p:nvSpPr>
        <p:spPr bwMode="auto">
          <a:xfrm>
            <a:off x="46960" y="1398381"/>
            <a:ext cx="8845520" cy="2318652"/>
          </a:xfrm>
          <a:ln>
            <a:miter lim="800000"/>
          </a:ln>
          <a:effectLst/>
          <a:scene3d>
            <a:camera prst="orthographicFront"/>
            <a:lightRig rig="balanced" dir="t"/>
          </a:scene3d>
          <a:sp3d prstMaterial="plastic"/>
        </p:spPr>
        <p:txBody>
          <a:bodyPr vert="horz" wrap="square" lIns="91440" tIns="45720" rIns="91440" bIns="45720" numCol="2" rtlCol="0" anchor="t" anchorCtr="0" compatLnSpc="1">
            <a:noAutofit/>
          </a:bodyPr>
          <a:lstStyle/>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1.基础教育扎实</a:t>
            </a:r>
            <a:endPar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2.发达的信息通信技术和社会传播</a:t>
            </a:r>
            <a:endPar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3.有机会进行英语授课</a:t>
            </a:r>
            <a:endPar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4.针对外国留学生适应环境的应对措施</a:t>
            </a:r>
            <a:endPar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5.实施合作办学教育方案</a:t>
            </a:r>
            <a:endPar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6.物质和技术基础的高速发展</a:t>
            </a:r>
            <a:endParaRPr kumimoji="0" lang="ru-RU"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7.以实践为导向的教育</a:t>
            </a:r>
            <a:endPar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8.学习俄语和白俄罗斯语的机会</a:t>
            </a:r>
            <a:endPar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9.丰富的大学生生活</a:t>
            </a:r>
            <a:endPar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10.可以通过在教育和科研活动中取得的成绩获得学费减免</a:t>
            </a:r>
            <a:endPar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11.参加体育运动的机会</a:t>
            </a:r>
            <a:endPar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20000"/>
              </a:spcBef>
              <a:spcAft>
                <a:spcPts val="0"/>
              </a:spcAft>
              <a:buClrTx/>
              <a:buSzTx/>
              <a:buFont typeface="Arial" panose="020B0604020202020204" pitchFamily="34" charset="0"/>
              <a:buNone/>
              <a:defRPr/>
            </a:pPr>
            <a:r>
              <a:rPr kumimoji="0" lang="ru-RU" sz="1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12.实现自己的创造力</a:t>
            </a:r>
            <a:br>
              <a:rPr kumimoji="0" lang="ru-RU" sz="1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br>
            <a:endParaRPr kumimoji="0" lang="ru-RU" sz="1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6148" name="Picture 2" descr="C:\Users\AntonenkoVA\Desktop\WP\Аудитории\IMG_3977.jpg"/>
          <p:cNvPicPr>
            <a:picLocks noChangeAspect="1"/>
          </p:cNvPicPr>
          <p:nvPr/>
        </p:nvPicPr>
        <p:blipFill>
          <a:blip r:embed="rId1"/>
          <a:stretch>
            <a:fillRect/>
          </a:stretch>
        </p:blipFill>
        <p:spPr>
          <a:xfrm>
            <a:off x="5429250" y="4286250"/>
            <a:ext cx="3400425" cy="2268538"/>
          </a:xfrm>
          <a:prstGeom prst="rect">
            <a:avLst/>
          </a:prstGeom>
          <a:noFill/>
          <a:ln w="9525">
            <a:noFill/>
          </a:ln>
        </p:spPr>
      </p:pic>
      <p:pic>
        <p:nvPicPr>
          <p:cNvPr id="6149" name="Рисунок 9"/>
          <p:cNvPicPr>
            <a:picLocks noChangeAspect="1"/>
          </p:cNvPicPr>
          <p:nvPr/>
        </p:nvPicPr>
        <p:blipFill>
          <a:blip r:embed="rId2"/>
          <a:stretch>
            <a:fillRect/>
          </a:stretch>
        </p:blipFill>
        <p:spPr>
          <a:xfrm>
            <a:off x="247650" y="-98425"/>
            <a:ext cx="1497013" cy="1497013"/>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Скругленный прямоугольник 13">
            <a:hlinkClick r:id="" action="ppaction://noaction"/>
          </p:cNvPr>
          <p:cNvSpPr/>
          <p:nvPr/>
        </p:nvSpPr>
        <p:spPr>
          <a:xfrm>
            <a:off x="92075" y="1436688"/>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化学生物学和地理学系</a:t>
            </a:r>
            <a:endParaRPr lang="en-US" altLang="zh-CN" b="1" dirty="0">
              <a:solidFill>
                <a:schemeClr val="bg1"/>
              </a:solidFill>
              <a:latin typeface="Calibri" panose="020F0502020204030204" pitchFamily="34" charset="0"/>
            </a:endParaRPr>
          </a:p>
        </p:txBody>
      </p:sp>
      <p:sp>
        <p:nvSpPr>
          <p:cNvPr id="80" name="Скругленный прямоугольник 79">
            <a:hlinkClick r:id="" action="ppaction://noaction"/>
          </p:cNvPr>
          <p:cNvSpPr/>
          <p:nvPr/>
        </p:nvSpPr>
        <p:spPr>
          <a:xfrm>
            <a:off x="92075" y="5010150"/>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数学与信息技术系</a:t>
            </a:r>
            <a:endParaRPr lang="en-US" altLang="zh-CN" b="1" dirty="0">
              <a:solidFill>
                <a:schemeClr val="bg1"/>
              </a:solidFill>
              <a:latin typeface="Calibri" panose="020F0502020204030204" pitchFamily="34" charset="0"/>
            </a:endParaRPr>
          </a:p>
        </p:txBody>
      </p:sp>
      <p:sp>
        <p:nvSpPr>
          <p:cNvPr id="81" name="Скругленный прямоугольник 80">
            <a:hlinkClick r:id="" action="ppaction://noaction"/>
          </p:cNvPr>
          <p:cNvSpPr/>
          <p:nvPr/>
        </p:nvSpPr>
        <p:spPr>
          <a:xfrm>
            <a:off x="69850" y="1892300"/>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教育系</a:t>
            </a:r>
            <a:endParaRPr lang="en-US" altLang="zh-CN" b="1" dirty="0">
              <a:solidFill>
                <a:schemeClr val="bg1"/>
              </a:solidFill>
              <a:latin typeface="Calibri" panose="020F0502020204030204" pitchFamily="34" charset="0"/>
            </a:endParaRPr>
          </a:p>
        </p:txBody>
      </p:sp>
      <p:sp>
        <p:nvSpPr>
          <p:cNvPr id="82" name="Скругленный прямоугольник 81">
            <a:hlinkClick r:id="" action="ppaction://noaction"/>
          </p:cNvPr>
          <p:cNvSpPr/>
          <p:nvPr/>
        </p:nvSpPr>
        <p:spPr>
          <a:xfrm>
            <a:off x="69850" y="4113213"/>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社会教育学和心理学系</a:t>
            </a:r>
            <a:endParaRPr lang="en-US" altLang="zh-CN" b="1" dirty="0">
              <a:solidFill>
                <a:schemeClr val="bg1"/>
              </a:solidFill>
              <a:latin typeface="Calibri" panose="020F0502020204030204" pitchFamily="34" charset="0"/>
            </a:endParaRPr>
          </a:p>
        </p:txBody>
      </p:sp>
      <p:sp>
        <p:nvSpPr>
          <p:cNvPr id="83" name="Скругленный прямоугольник 82">
            <a:hlinkClick r:id="" action="ppaction://noaction"/>
          </p:cNvPr>
          <p:cNvSpPr/>
          <p:nvPr/>
        </p:nvSpPr>
        <p:spPr>
          <a:xfrm>
            <a:off x="88900" y="2774950"/>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人文与语言交流系</a:t>
            </a:r>
            <a:endParaRPr lang="en-US" altLang="zh-CN" b="1" dirty="0">
              <a:solidFill>
                <a:schemeClr val="bg1"/>
              </a:solidFill>
              <a:latin typeface="Calibri" panose="020F0502020204030204" pitchFamily="34" charset="0"/>
            </a:endParaRPr>
          </a:p>
        </p:txBody>
      </p:sp>
      <p:sp>
        <p:nvSpPr>
          <p:cNvPr id="84" name="Скругленный прямоугольник 83">
            <a:hlinkClick r:id="" action="ppaction://noaction"/>
          </p:cNvPr>
          <p:cNvSpPr/>
          <p:nvPr/>
        </p:nvSpPr>
        <p:spPr>
          <a:xfrm>
            <a:off x="76200" y="2325688"/>
            <a:ext cx="5580063" cy="325438"/>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体育系</a:t>
            </a:r>
            <a:endParaRPr lang="en-US" altLang="zh-CN" b="1" dirty="0">
              <a:solidFill>
                <a:schemeClr val="bg1"/>
              </a:solidFill>
              <a:latin typeface="Calibri" panose="020F0502020204030204" pitchFamily="34" charset="0"/>
            </a:endParaRPr>
          </a:p>
        </p:txBody>
      </p:sp>
      <p:sp>
        <p:nvSpPr>
          <p:cNvPr id="85" name="Скругленный прямоугольник 84">
            <a:hlinkClick r:id="" action="ppaction://noaction"/>
          </p:cNvPr>
          <p:cNvSpPr/>
          <p:nvPr/>
        </p:nvSpPr>
        <p:spPr>
          <a:xfrm>
            <a:off x="88900" y="3205163"/>
            <a:ext cx="5580063" cy="323850"/>
          </a:xfrm>
          <a:prstGeom prst="roundRect">
            <a:avLst>
              <a:gd name="adj" fmla="val 142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美术系</a:t>
            </a:r>
            <a:endParaRPr lang="en-US" altLang="zh-CN" b="1" dirty="0">
              <a:solidFill>
                <a:schemeClr val="bg1"/>
              </a:solidFill>
              <a:latin typeface="Calibri" panose="020F0502020204030204" pitchFamily="34" charset="0"/>
            </a:endParaRPr>
          </a:p>
        </p:txBody>
      </p:sp>
      <p:sp>
        <p:nvSpPr>
          <p:cNvPr id="86" name="Скругленный прямоугольник 85">
            <a:hlinkClick r:id="" action="ppaction://noaction"/>
          </p:cNvPr>
          <p:cNvSpPr/>
          <p:nvPr/>
        </p:nvSpPr>
        <p:spPr>
          <a:xfrm>
            <a:off x="104775" y="4579938"/>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法律系</a:t>
            </a:r>
            <a:endParaRPr lang="en-US" altLang="zh-CN" b="1" dirty="0">
              <a:solidFill>
                <a:schemeClr val="bg1"/>
              </a:solidFill>
              <a:latin typeface="Calibri" panose="020F0502020204030204" pitchFamily="34" charset="0"/>
            </a:endParaRPr>
          </a:p>
        </p:txBody>
      </p:sp>
      <p:sp>
        <p:nvSpPr>
          <p:cNvPr id="88" name="Скругленный прямоугольник 87">
            <a:hlinkClick r:id="" action="ppaction://noaction"/>
          </p:cNvPr>
          <p:cNvSpPr/>
          <p:nvPr/>
        </p:nvSpPr>
        <p:spPr>
          <a:xfrm>
            <a:off x="92075" y="3657600"/>
            <a:ext cx="5580063" cy="32385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zh-CN" b="1" dirty="0">
                <a:solidFill>
                  <a:schemeClr val="bg1"/>
                </a:solidFill>
                <a:latin typeface="Calibri" panose="020F0502020204030204" pitchFamily="34" charset="0"/>
              </a:rPr>
              <a:t>外国留学生系</a:t>
            </a:r>
            <a:endParaRPr lang="en-US" altLang="zh-CN" b="1" dirty="0">
              <a:solidFill>
                <a:schemeClr val="bg1"/>
              </a:solidFill>
              <a:latin typeface="Calibri" panose="020F0502020204030204" pitchFamily="34" charset="0"/>
            </a:endParaRPr>
          </a:p>
        </p:txBody>
      </p:sp>
      <p:sp>
        <p:nvSpPr>
          <p:cNvPr id="7179" name="TextBox 14"/>
          <p:cNvSpPr txBox="1"/>
          <p:nvPr/>
        </p:nvSpPr>
        <p:spPr>
          <a:xfrm>
            <a:off x="2028825" y="320675"/>
            <a:ext cx="6864350" cy="829945"/>
          </a:xfrm>
          <a:prstGeom prst="rect">
            <a:avLst/>
          </a:prstGeom>
          <a:noFill/>
          <a:ln w="9525">
            <a:noFill/>
          </a:ln>
        </p:spPr>
        <p:txBody>
          <a:bodyPr>
            <a:spAutoFit/>
          </a:bodyPr>
          <a:p>
            <a:pPr algn="ctr"/>
            <a:r>
              <a:rPr lang="zh-CN" altLang="en-US" sz="4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院系</a:t>
            </a:r>
            <a:endParaRPr lang="zh-CN" altLang="en-US" sz="48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180" name="Рисунок 16"/>
          <p:cNvPicPr>
            <a:picLocks noChangeAspect="1"/>
          </p:cNvPicPr>
          <p:nvPr/>
        </p:nvPicPr>
        <p:blipFill>
          <a:blip r:embed="rId1"/>
          <a:stretch>
            <a:fillRect/>
          </a:stretch>
        </p:blipFill>
        <p:spPr>
          <a:xfrm>
            <a:off x="247650" y="-98425"/>
            <a:ext cx="1497013" cy="1497013"/>
          </a:xfrm>
          <a:prstGeom prst="rect">
            <a:avLst/>
          </a:prstGeom>
          <a:noFill/>
          <a:ln w="9525">
            <a:noFill/>
          </a:ln>
        </p:spPr>
      </p:pic>
      <p:sp>
        <p:nvSpPr>
          <p:cNvPr id="3" name="TextBox 2"/>
          <p:cNvSpPr txBox="1"/>
          <p:nvPr/>
        </p:nvSpPr>
        <p:spPr>
          <a:xfrm>
            <a:off x="5867400" y="2022475"/>
            <a:ext cx="3025775" cy="2984500"/>
          </a:xfrm>
          <a:prstGeom prst="rect">
            <a:avLst/>
          </a:prstGeom>
          <a:noFill/>
        </p:spPr>
        <p:txBody>
          <a:bodyPr>
            <a:spAutoFit/>
          </a:bodyPr>
          <a:lstStyle/>
          <a:p>
            <a:pPr marR="0" defTabSz="914400" fontAlgn="auto">
              <a:spcBef>
                <a:spcPts val="0"/>
              </a:spcBef>
              <a:spcAft>
                <a:spcPts val="0"/>
              </a:spcAft>
              <a:buClrTx/>
              <a:buSzTx/>
              <a:buFontTx/>
              <a:buNone/>
              <a:defRPr/>
            </a:pPr>
            <a:r>
              <a:rPr kumimoji="0" lang="zh-CN" altLang="ru-RU"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开设专业</a:t>
            </a:r>
            <a: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R="0" defTabSz="914400" fontAlgn="auto">
              <a:spcBef>
                <a:spcPts val="0"/>
              </a:spcBef>
              <a:spcAft>
                <a:spcPts val="0"/>
              </a:spcAft>
              <a:buClrTx/>
              <a:buSzTx/>
              <a:buFontTx/>
              <a:buNone/>
              <a:defRPr/>
            </a:pPr>
            <a:r>
              <a:rPr kumimoji="0" lang="zh-CN" altLang="ru-RU"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本科</a:t>
            </a:r>
            <a: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kumimoji="0" lang="en-US" alt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kumimoji="0" lang="ru-RU" sz="4000" b="1" kern="1200" cap="none" spc="-80" normalizeH="0" baseline="0" noProof="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65</a:t>
            </a:r>
            <a:b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br>
            <a:r>
              <a:rPr kumimoji="0" lang="zh-CN" altLang="ru-RU"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研究生</a:t>
            </a:r>
            <a: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kumimoji="0" lang="ru-RU" sz="4000" b="1" kern="1200" cap="none" spc="-80" normalizeH="0" baseline="0" noProof="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33</a:t>
            </a:r>
            <a:r>
              <a:rPr kumimoji="0" lang="ru-RU" sz="40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endParaRPr>
          </a:p>
          <a:p>
            <a:pPr marR="0" defTabSz="914400" fontAlgn="auto">
              <a:spcBef>
                <a:spcPts val="0"/>
              </a:spcBef>
              <a:spcAft>
                <a:spcPts val="0"/>
              </a:spcAft>
              <a:buClrTx/>
              <a:buSzTx/>
              <a:buFontTx/>
              <a:buNone/>
              <a:defRPr/>
            </a:pPr>
            <a:r>
              <a:rPr kumimoji="0" lang="zh-CN" altLang="ru-RU"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博士生</a:t>
            </a:r>
            <a:r>
              <a:rPr kumimoji="0" lang="en-US" altLang="zh-CN"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    </a:t>
            </a:r>
            <a: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kumimoji="0" lang="ru-RU" sz="4000" b="1" kern="1200" cap="none" spc="-80" normalizeH="0" baseline="0" noProof="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20</a:t>
            </a:r>
            <a:b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br>
            <a:r>
              <a:rPr kumimoji="0" lang="zh-CN" altLang="ru-RU"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中专生</a:t>
            </a:r>
            <a:r>
              <a:rPr kumimoji="0" lang="en-US" altLang="zh-CN" sz="2800" b="1" kern="1200" cap="none" spc="-80" normalizeH="0" baseline="0" noProof="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  </a:t>
            </a:r>
            <a:r>
              <a:rPr kumimoji="0" lang="ru-RU" sz="2800" b="1" kern="1200" cap="none" spc="-80" normalizeH="0" baseline="0" noProof="0" dirty="0">
                <a:solidFill>
                  <a:schemeClr val="tx2"/>
                </a:solidFill>
                <a:latin typeface="Times New Roman" panose="02020603050405020304" pitchFamily="18" charset="0"/>
                <a:ea typeface="Cambria" panose="02040503050406030204" pitchFamily="18" charset="0"/>
                <a:cs typeface="Times New Roman" panose="02020603050405020304" pitchFamily="18" charset="0"/>
              </a:rPr>
              <a:t>    </a:t>
            </a:r>
            <a:r>
              <a:rPr kumimoji="0" lang="ru-RU" sz="4000" b="1" kern="1200" cap="none" spc="-80" normalizeH="0" baseline="0" noProof="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8</a:t>
            </a:r>
            <a:endParaRPr kumimoji="0" lang="ru-RU" sz="4000" b="1" kern="1200" cap="none" spc="-80" normalizeH="0" baseline="0" noProof="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TextBox 1"/>
          <p:cNvSpPr txBox="1"/>
          <p:nvPr/>
        </p:nvSpPr>
        <p:spPr>
          <a:xfrm>
            <a:off x="1308100" y="58738"/>
            <a:ext cx="7727950" cy="645160"/>
          </a:xfrm>
          <a:prstGeom prst="rect">
            <a:avLst/>
          </a:prstGeom>
          <a:noFill/>
          <a:ln w="9525">
            <a:noFill/>
          </a:ln>
        </p:spPr>
        <p:txBody>
          <a:bodyPr>
            <a:spAutoFit/>
          </a:bodyPr>
          <a:p>
            <a:pPr algn="ctr"/>
            <a:r>
              <a:rPr lang="zh-CN" altLang="en-US" sz="3600" b="1" dirty="0">
                <a:solidFill>
                  <a:schemeClr val="tx2"/>
                </a:solidFill>
                <a:latin typeface="Times New Roman" panose="02020603050405020304" pitchFamily="18" charset="0"/>
                <a:cs typeface="Times New Roman" panose="02020603050405020304" pitchFamily="18" charset="0"/>
              </a:rPr>
              <a:t>英语授课专业</a:t>
            </a:r>
            <a:endParaRPr lang="zh-CN" altLang="en-US" sz="3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195" name="Объект 3"/>
          <p:cNvSpPr>
            <a:spLocks noGrp="1"/>
          </p:cNvSpPr>
          <p:nvPr>
            <p:ph idx="1"/>
          </p:nvPr>
        </p:nvSpPr>
        <p:spPr>
          <a:xfrm>
            <a:off x="179388" y="1136650"/>
            <a:ext cx="8856663" cy="2652713"/>
          </a:xfrm>
        </p:spPr>
        <p:txBody>
          <a:bodyPr vert="horz" wrap="square" lIns="91440" tIns="45720" rIns="91440" bIns="45720" numCol="1" anchor="t" anchorCtr="0" compatLnSpc="1"/>
          <a:lstStyle/>
          <a:p>
            <a:pPr marL="0" marR="0" lvl="0" indent="0" algn="ctr" defTabSz="914400" rtl="0" eaLnBrk="1" fontAlgn="base" latinLnBrk="0" hangingPunct="1">
              <a:lnSpc>
                <a:spcPct val="114000"/>
              </a:lnSpc>
              <a:spcBef>
                <a:spcPct val="0"/>
              </a:spcBef>
              <a:spcAft>
                <a:spcPct val="0"/>
              </a:spcAft>
              <a:buClrTx/>
              <a:buSzTx/>
              <a:buFont typeface="Arial" panose="020B0604020202020204" pitchFamily="34" charset="0"/>
              <a:buNone/>
              <a:defRPr/>
            </a:pPr>
            <a:r>
              <a:rPr kumimoji="0" lang="zh-CN" alt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本科阶段</a:t>
            </a:r>
            <a:r>
              <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1.应用信息学（计算机系统软件），</a:t>
            </a:r>
            <a:endPar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2.信息资源管理</a:t>
            </a:r>
            <a:endPar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3.国际法</a:t>
            </a:r>
            <a:endPar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342900" marR="0" lvl="0" indent="-342900" algn="just"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4.跨文化交流的语言支持（对外经济关系）</a:t>
            </a:r>
            <a:endPar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base" latinLnBrk="0" hangingPunct="1">
              <a:lnSpc>
                <a:spcPct val="114000"/>
              </a:lnSpc>
              <a:spcBef>
                <a:spcPct val="0"/>
              </a:spcBef>
              <a:spcAft>
                <a:spcPct val="0"/>
              </a:spcAft>
              <a:buClrTx/>
              <a:buSzTx/>
              <a:buFont typeface="Arial" panose="020B0604020202020204" pitchFamily="34" charset="0"/>
              <a:buNone/>
              <a:defRPr/>
            </a:pPr>
            <a:r>
              <a:rPr kumimoji="0" lang="zh-CN"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研究生阶段</a:t>
            </a:r>
            <a:r>
              <a:rPr kumimoji="0" 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zh-CN" alt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所有专业</a:t>
            </a:r>
            <a:endParaRPr kumimoji="0" lang="zh-CN" altLang="ru-RU" sz="2000" b="0" i="0" u="sng"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196" name="Рисунок 9"/>
          <p:cNvPicPr>
            <a:picLocks noChangeAspect="1"/>
          </p:cNvPicPr>
          <p:nvPr/>
        </p:nvPicPr>
        <p:blipFill>
          <a:blip r:embed="rId1"/>
          <a:stretch>
            <a:fillRect/>
          </a:stretch>
        </p:blipFill>
        <p:spPr>
          <a:xfrm>
            <a:off x="-6350" y="-122237"/>
            <a:ext cx="1497013" cy="1497012"/>
          </a:xfrm>
          <a:prstGeom prst="rect">
            <a:avLst/>
          </a:prstGeom>
          <a:noFill/>
          <a:ln w="9525">
            <a:noFill/>
          </a:ln>
        </p:spPr>
      </p:pic>
      <p:pic>
        <p:nvPicPr>
          <p:cNvPr id="8197" name="Рисунок 2"/>
          <p:cNvPicPr>
            <a:picLocks noChangeAspect="1"/>
          </p:cNvPicPr>
          <p:nvPr/>
        </p:nvPicPr>
        <p:blipFill>
          <a:blip r:embed="rId2"/>
          <a:stretch>
            <a:fillRect/>
          </a:stretch>
        </p:blipFill>
        <p:spPr>
          <a:xfrm>
            <a:off x="395288" y="3644900"/>
            <a:ext cx="3455987" cy="1955800"/>
          </a:xfrm>
          <a:prstGeom prst="rect">
            <a:avLst/>
          </a:prstGeom>
          <a:noFill/>
          <a:ln w="9525">
            <a:noFill/>
          </a:ln>
        </p:spPr>
      </p:pic>
      <p:pic>
        <p:nvPicPr>
          <p:cNvPr id="8198" name="Рисунок 4"/>
          <p:cNvPicPr>
            <a:picLocks noChangeAspect="1"/>
          </p:cNvPicPr>
          <p:nvPr/>
        </p:nvPicPr>
        <p:blipFill>
          <a:blip r:embed="rId3"/>
          <a:stretch>
            <a:fillRect/>
          </a:stretch>
        </p:blipFill>
        <p:spPr>
          <a:xfrm>
            <a:off x="5508625" y="3630613"/>
            <a:ext cx="3335338" cy="1970087"/>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Прямоугольник 3"/>
          <p:cNvSpPr/>
          <p:nvPr/>
        </p:nvSpPr>
        <p:spPr>
          <a:xfrm>
            <a:off x="1498600" y="333375"/>
            <a:ext cx="6985000" cy="645160"/>
          </a:xfrm>
          <a:prstGeom prst="rect">
            <a:avLst/>
          </a:prstGeom>
          <a:noFill/>
          <a:ln w="9525">
            <a:noFill/>
          </a:ln>
        </p:spPr>
        <p:txBody>
          <a:bodyPr>
            <a:spAutoFit/>
          </a:bodyPr>
          <a:p>
            <a:pPr algn="ctr"/>
            <a:r>
              <a:rPr lang="zh-CN" altLang="en-US" sz="3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新专业</a:t>
            </a:r>
            <a:endParaRPr lang="zh-CN" altLang="en-US" sz="3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219" name="Рисунок 5"/>
          <p:cNvPicPr>
            <a:picLocks noChangeAspect="1"/>
          </p:cNvPicPr>
          <p:nvPr/>
        </p:nvPicPr>
        <p:blipFill>
          <a:blip r:embed="rId1"/>
          <a:stretch>
            <a:fillRect/>
          </a:stretch>
        </p:blipFill>
        <p:spPr>
          <a:xfrm>
            <a:off x="-6350" y="-122237"/>
            <a:ext cx="1497013" cy="1497012"/>
          </a:xfrm>
          <a:prstGeom prst="rect">
            <a:avLst/>
          </a:prstGeom>
          <a:noFill/>
          <a:ln w="9525">
            <a:noFill/>
          </a:ln>
        </p:spPr>
      </p:pic>
      <p:pic>
        <p:nvPicPr>
          <p:cNvPr id="9220" name="Рисунок 1"/>
          <p:cNvPicPr>
            <a:picLocks noChangeAspect="1"/>
          </p:cNvPicPr>
          <p:nvPr/>
        </p:nvPicPr>
        <p:blipFill>
          <a:blip r:embed="rId2"/>
          <a:stretch>
            <a:fillRect/>
          </a:stretch>
        </p:blipFill>
        <p:spPr>
          <a:xfrm>
            <a:off x="4787900" y="1368425"/>
            <a:ext cx="4095750" cy="4071938"/>
          </a:xfrm>
          <a:prstGeom prst="rect">
            <a:avLst/>
          </a:prstGeom>
          <a:noFill/>
          <a:ln w="9525">
            <a:noFill/>
          </a:ln>
        </p:spPr>
      </p:pic>
      <p:pic>
        <p:nvPicPr>
          <p:cNvPr id="9221" name="Рисунок 2"/>
          <p:cNvPicPr>
            <a:picLocks noChangeAspect="1"/>
          </p:cNvPicPr>
          <p:nvPr/>
        </p:nvPicPr>
        <p:blipFill>
          <a:blip r:embed="rId3"/>
          <a:stretch>
            <a:fillRect/>
          </a:stretch>
        </p:blipFill>
        <p:spPr>
          <a:xfrm>
            <a:off x="323850" y="1368425"/>
            <a:ext cx="4333875" cy="4071938"/>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Заголовок 6"/>
          <p:cNvSpPr>
            <a:spLocks noGrp="1"/>
          </p:cNvSpPr>
          <p:nvPr>
            <p:ph type="title"/>
          </p:nvPr>
        </p:nvSpPr>
        <p:spPr>
          <a:xfrm>
            <a:off x="1220788" y="242888"/>
            <a:ext cx="7923212" cy="1143000"/>
          </a:xfrm>
          <a:ln/>
        </p:spPr>
        <p:txBody>
          <a:bodyPr vert="horz" wrap="square" lIns="91440" tIns="45720" rIns="91440" bIns="45720" anchor="ctr" anchorCtr="0"/>
          <a:p>
            <a:pPr eaLnBrk="1" hangingPunct="1"/>
            <a:r>
              <a:rPr lang="zh-CN" altLang="en-US" sz="3200" b="1" dirty="0">
                <a:solidFill>
                  <a:schemeClr val="tx2"/>
                </a:solidFill>
                <a:latin typeface="Times New Roman" panose="02020603050405020304" pitchFamily="18" charset="0"/>
                <a:cs typeface="Times New Roman" panose="02020603050405020304" pitchFamily="18" charset="0"/>
              </a:rPr>
              <a:t>科研学术活动</a:t>
            </a:r>
            <a:endParaRPr lang="zh-CN" altLang="en-US" sz="3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243" name="Объект 7"/>
          <p:cNvSpPr>
            <a:spLocks noGrp="1"/>
          </p:cNvSpPr>
          <p:nvPr>
            <p:ph idx="1"/>
          </p:nvPr>
        </p:nvSpPr>
        <p:spPr>
          <a:xfrm>
            <a:off x="0" y="1662113"/>
            <a:ext cx="4752975" cy="3960812"/>
          </a:xfrm>
          <a:ln/>
        </p:spPr>
        <p:txBody>
          <a:bodyPr vert="horz" wrap="square" lIns="91440" tIns="45720" rIns="91440" bIns="45720" anchor="t" anchorCtr="0"/>
          <a:p>
            <a:pPr marL="0" indent="0" eaLnBrk="1" hangingPunct="1">
              <a:buNone/>
            </a:pPr>
            <a:r>
              <a:rPr lang="en-US" altLang="zh-CN" sz="3600" dirty="0">
                <a:latin typeface="Times New Roman" panose="02020603050405020304" pitchFamily="18" charset="0"/>
                <a:cs typeface="Times New Roman" panose="02020603050405020304" pitchFamily="18" charset="0"/>
              </a:rPr>
              <a:t>•15 个不同方向的科研教育流派</a:t>
            </a:r>
            <a:endParaRPr lang="en-US" altLang="zh-CN" sz="3600" dirty="0">
              <a:latin typeface="Times New Roman" panose="02020603050405020304" pitchFamily="18" charset="0"/>
              <a:cs typeface="Times New Roman" panose="02020603050405020304" pitchFamily="18" charset="0"/>
            </a:endParaRPr>
          </a:p>
          <a:p>
            <a:pPr marL="0" indent="0" eaLnBrk="1" hangingPunct="1">
              <a:buNone/>
            </a:pPr>
            <a:r>
              <a:rPr lang="en-US" altLang="zh-CN" sz="3600" dirty="0">
                <a:latin typeface="Times New Roman" panose="02020603050405020304" pitchFamily="18" charset="0"/>
                <a:cs typeface="Times New Roman" panose="02020603050405020304" pitchFamily="18" charset="0"/>
              </a:rPr>
              <a:t>•12 个教育科学生产综合体</a:t>
            </a:r>
            <a:endParaRPr lang="en-US" altLang="zh-CN" sz="3600" dirty="0">
              <a:latin typeface="Times New Roman" panose="02020603050405020304" pitchFamily="18" charset="0"/>
              <a:cs typeface="Times New Roman" panose="02020603050405020304" pitchFamily="18" charset="0"/>
            </a:endParaRPr>
          </a:p>
          <a:p>
            <a:pPr marL="0" indent="0" eaLnBrk="1" hangingPunct="1">
              <a:buNone/>
            </a:pPr>
            <a:r>
              <a:rPr lang="en-US" altLang="zh-CN" sz="3600" dirty="0">
                <a:latin typeface="Times New Roman" panose="02020603050405020304" pitchFamily="18" charset="0"/>
                <a:cs typeface="Times New Roman" panose="02020603050405020304" pitchFamily="18" charset="0"/>
              </a:rPr>
              <a:t>•20 个博士研究生专业</a:t>
            </a:r>
            <a:endParaRPr lang="en-US" altLang="zh-CN" sz="3600" dirty="0">
              <a:latin typeface="Times New Roman" panose="02020603050405020304" pitchFamily="18" charset="0"/>
              <a:cs typeface="Times New Roman" panose="02020603050405020304" pitchFamily="18" charset="0"/>
            </a:endParaRPr>
          </a:p>
        </p:txBody>
      </p:sp>
      <p:pic>
        <p:nvPicPr>
          <p:cNvPr id="10244" name="Picture 2" descr="C:\Users\AntonenkoVA\Desktop\буклет и презентация\1.08 (2).jpg"/>
          <p:cNvPicPr>
            <a:picLocks noChangeAspect="1"/>
          </p:cNvPicPr>
          <p:nvPr/>
        </p:nvPicPr>
        <p:blipFill>
          <a:blip r:embed="rId1"/>
          <a:stretch>
            <a:fillRect/>
          </a:stretch>
        </p:blipFill>
        <p:spPr>
          <a:xfrm>
            <a:off x="4716463" y="1662113"/>
            <a:ext cx="4305300" cy="3960812"/>
          </a:xfrm>
          <a:prstGeom prst="rect">
            <a:avLst/>
          </a:prstGeom>
          <a:noFill/>
          <a:ln w="9525">
            <a:noFill/>
          </a:ln>
        </p:spPr>
      </p:pic>
      <p:pic>
        <p:nvPicPr>
          <p:cNvPr id="10245" name="Рисунок 4"/>
          <p:cNvPicPr>
            <a:picLocks noChangeAspect="1"/>
          </p:cNvPicPr>
          <p:nvPr/>
        </p:nvPicPr>
        <p:blipFill>
          <a:blip r:embed="rId2"/>
          <a:stretch>
            <a:fillRect/>
          </a:stretch>
        </p:blipFill>
        <p:spPr>
          <a:xfrm>
            <a:off x="-6350" y="-122237"/>
            <a:ext cx="1497013" cy="1497012"/>
          </a:xfrm>
          <a:prstGeom prst="rect">
            <a:avLst/>
          </a:prstGeom>
          <a:noFill/>
          <a:ln w="9525">
            <a:noFill/>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2212</Words>
  <Application>WPS 演示</Application>
  <PresentationFormat>Экран (4:3)</PresentationFormat>
  <Paragraphs>232</Paragraphs>
  <Slides>22</Slides>
  <Notes>14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Arial</vt:lpstr>
      <vt:lpstr>宋体</vt:lpstr>
      <vt:lpstr>Wingdings</vt:lpstr>
      <vt:lpstr>Calibri</vt:lpstr>
      <vt:lpstr>Cambria</vt:lpstr>
      <vt:lpstr>Times New Roman</vt:lpstr>
      <vt:lpstr>Franklin Gothic Demi</vt:lpstr>
      <vt:lpstr>微软雅黑</vt:lpstr>
      <vt:lpstr>Arial Unicode MS</vt:lpstr>
      <vt:lpstr>Тема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Антоненко Владислав Андреевич</dc:creator>
  <cp:lastModifiedBy>韩永刚</cp:lastModifiedBy>
  <cp:revision>91</cp:revision>
  <dcterms:created xsi:type="dcterms:W3CDTF">2021-03-25T06:40:34Z</dcterms:created>
  <dcterms:modified xsi:type="dcterms:W3CDTF">2021-04-20T09:06:41Z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7E77525054234E3284270A1E20C912AB</vt:lpwstr>
  </property>
  <property fmtid="{D5CDD505-2E9C-101B-9397-08002B2CF9AE}" pid="3" name="KSOProductBuildVer">
    <vt:lpwstr>2052-11.1.0.10463</vt:lpwstr>
  </property>
</Properties>
</file>